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572250" cy="49339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500042"/>
            <a:ext cx="6154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Воздушный футбол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572250" cy="43815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642918"/>
            <a:ext cx="5706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Вам понадобится: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6572250" cy="438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6572250" cy="438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6572250" cy="438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71546"/>
            <a:ext cx="6572250" cy="438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Поделка &quot;Воздушный футбол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572250" cy="4933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500042"/>
            <a:ext cx="4905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Теперь играем!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</dc:creator>
  <cp:lastModifiedBy>25</cp:lastModifiedBy>
  <cp:revision>2</cp:revision>
  <dcterms:created xsi:type="dcterms:W3CDTF">2020-04-08T13:21:13Z</dcterms:created>
  <dcterms:modified xsi:type="dcterms:W3CDTF">2020-04-08T13:26:05Z</dcterms:modified>
</cp:coreProperties>
</file>