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306" r:id="rId2"/>
    <p:sldId id="284" r:id="rId3"/>
    <p:sldId id="295" r:id="rId4"/>
    <p:sldId id="293" r:id="rId5"/>
    <p:sldId id="307" r:id="rId6"/>
    <p:sldId id="285" r:id="rId7"/>
    <p:sldId id="308" r:id="rId8"/>
    <p:sldId id="30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4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3F266-2C35-49FC-B17E-DBAC23A5D28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D7949-ED34-4DBE-B874-5A3065603C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316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B9C7C-BCDE-41E4-9299-5400B4FF51C6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A9986-5079-4084-AB3D-D82265DF3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rcher.ru/art/chemistry/chemistry_cristalls/gips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/?filmId=1234626634442680017&amp;text=%D1%83%D1%87%D0%B5%D0%B1%D0%BD%D1%8B%D0%B9+%D1%84%D0%B8%D0%BB%D1%8C%D0%BC+%D0%B2%D1%8B%D1%80%D0%B0%D1%89%D0%B8%D0%B2%D0%B0%D0%BD%D0%B8%D0%B5+%D0%BA%D1%80%D0%B8%D1%81%D1%82%D0%B0%D0%BB%D0%BB%D0%BE%D0%B2" TargetMode="External"/><Relationship Id="rId2" Type="http://schemas.openxmlformats.org/officeDocument/2006/relationships/hyperlink" Target="https://yandex.ru/video/preview/?filmId=1573831996257039641&amp;text=%D1%83%D1%87%D0%B5%D0%B1%D0%BD%D1%8B%D0%B9%20%D1%83%D1%80%D0%BE%D0%BA%20%D0%B2%D1%8B%D1%80%D0%B0%D1%89%D0%B8%D0%B2%D0%B0%D0%BD%D0%B8%D0%B5%20%D0%BA%D1%80%D0%B8%D1%81%D1%82%D0%B0%D0%BB%D0%BB%D0%BE%D0%B2&amp;path=wizard&amp;parent-reqid=1586723215249902-649243269519512954300328-production-app-host-man-web-yp-233&amp;redircnt=1586723220.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kristall2502\DSC075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6598" r="-1"/>
          <a:stretch/>
        </p:blipFill>
        <p:spPr bwMode="auto">
          <a:xfrm>
            <a:off x="-20" y="0"/>
            <a:ext cx="7548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2852936"/>
            <a:ext cx="73448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</a:rPr>
              <a:t>ВЫРАЩИВАНИЕ кристаллов                в домашних условиях</a:t>
            </a:r>
            <a:endParaRPr lang="ru-RU" sz="5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4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800200"/>
          </a:xfrm>
        </p:spPr>
        <p:txBody>
          <a:bodyPr>
            <a:noAutofit/>
          </a:bodyPr>
          <a:lstStyle/>
          <a:p>
            <a:pPr algn="ctr" hangingPunct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«Выращивание кристаллов в домашних условиях». 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274" y="1916832"/>
            <a:ext cx="9144000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Цель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выращивать кристаллы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поваренной соли, железного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медного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		купороса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домашних условиях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44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8964488" cy="51845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	</a:t>
            </a:r>
          </a:p>
          <a:p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Собрать сведения о кристаллах;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Подобрать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оборудование  и сырье для выращивания кристаллов;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Познакомиться  с мерами безопасности при проведении экспериментов;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Вырастить кристаллы поваренной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соли, железного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медного купороса.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Узнать, как растут кристаллы</a:t>
            </a:r>
          </a:p>
        </p:txBody>
      </p:sp>
    </p:spTree>
    <p:extLst>
      <p:ext uri="{BB962C8B-B14F-4D97-AF65-F5344CB8AC3E}">
        <p14:creationId xmlns:p14="http://schemas.microsoft.com/office/powerpoint/2010/main" val="401186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86409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Оборудование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052737"/>
            <a:ext cx="7125112" cy="504055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Соль поваренная пищевая;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Порошок медного и железного купороса;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Пластиковые стаканчики;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Ложка;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Нитки;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Фильтровальная бумага;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Карандаши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при работе с химическими веществами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Нельзя их брать в рот, вдыхать их;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Глаза защитить очками, руки – перчатками;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окончании работы вымыть рука с мылом;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Работать под наблюдением взрослых.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6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же такое кристаллы?</a:t>
            </a:r>
            <a:b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5"/>
            <a:ext cx="9036496" cy="22322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Кристаллы, в переводе с греческого языка,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krystallos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лед, твердые тела, молекулы которых образуют кристаллическую решетку.</a:t>
            </a:r>
          </a:p>
          <a:p>
            <a:pPr algn="ctr"/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8" y="3573016"/>
            <a:ext cx="4347975" cy="3295823"/>
          </a:xfrm>
          <a:prstGeom prst="rect">
            <a:avLst/>
          </a:prstGeom>
          <a:noFill/>
          <a:ln w="317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00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81" y="3573016"/>
            <a:ext cx="4245039" cy="3284984"/>
          </a:xfrm>
          <a:prstGeom prst="rect">
            <a:avLst/>
          </a:prstGeom>
          <a:noFill/>
          <a:ln w="31750">
            <a:solidFill>
              <a:srgbClr val="1EAD1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78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обучающее видео</a:t>
            </a:r>
            <a:endParaRPr lang="ru-RU" dirty="0">
              <a:solidFill>
                <a:schemeClr val="tx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4621" y="1916832"/>
            <a:ext cx="7125112" cy="40514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://yandex.ru/video/preview/?filmId=1573831996257039641&amp;text=%</a:t>
            </a:r>
            <a:r>
              <a:rPr lang="en-US" dirty="0" smtClean="0">
                <a:hlinkClick r:id="rId2"/>
              </a:rPr>
              <a:t>D1%83%D1%87%D0%B5%D0%B1%D0%BD%D1%8B%D0%B9%20%D1%83%D1%80%D0%BE%D0%BA%20%D0%B2%D1%8B%D1%80%D0%B0%D1%89%D0%B8%D0%B2%D0%B0%D0%BD%D0%B8%D0%B5%20%D0%BA%D1%80%D0%B8%D1%81%D1%82%D0%B0%D0%BB%D0%BB%D0%BE%D0%B2&amp;path=wizard&amp;parent-reqid=1586723215249902-649243269519512954300328-production-app-host-man-web-yp-233&amp;redircnt=1586723220.1</a:t>
            </a:r>
            <a:endParaRPr lang="ru-RU" dirty="0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https://yandex.ru/video/preview/?filmId=1234626634442680017&amp;text=%D1%83%D1%87%D0%B5%D0%B1%D0%BD%D1%8B%D0%B9+%D1%84%D0%B8%D0%BB%D1%8C%D0%BC+%D0%B2%D1%8B%D1%80%D0%B0%D1%89%D0%B8%D0%B2%D0%B0%D0%BD%D0%B8%D0%B5+%D0%BA%D1%80%D0%B8%D1%81%D1%82%D0%B0%D0%BB%D0%BB%D0%BE%D0%B2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28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задание</a:t>
            </a:r>
            <a:endParaRPr lang="ru-RU" sz="4000" dirty="0">
              <a:solidFill>
                <a:schemeClr val="tx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16936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1.Приготовьте насыщенный раствор из поваренной соли.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2.Вырастите кристаллы из получившегося раствора.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3. Составьте отчет о проделанной работе, представьте его ввиде презентации.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3577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1045</TotalTime>
  <Words>163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Trebuchet MS</vt:lpstr>
      <vt:lpstr>Verdana</vt:lpstr>
      <vt:lpstr>Wingdings 2</vt:lpstr>
      <vt:lpstr>Winter</vt:lpstr>
      <vt:lpstr>Презентация PowerPoint</vt:lpstr>
      <vt:lpstr> Тема проекта:  «Выращивание кристаллов в домашних условиях».  </vt:lpstr>
      <vt:lpstr>Презентация PowerPoint</vt:lpstr>
      <vt:lpstr>Оборудование </vt:lpstr>
      <vt:lpstr>Техника безопасности при работе с химическими веществами</vt:lpstr>
      <vt:lpstr>Что же такое кристаллы? </vt:lpstr>
      <vt:lpstr>Посмотрите обучающее видео</vt:lpstr>
      <vt:lpstr>Практическое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ЛИЗА</cp:lastModifiedBy>
  <cp:revision>71</cp:revision>
  <dcterms:created xsi:type="dcterms:W3CDTF">2014-01-26T03:45:06Z</dcterms:created>
  <dcterms:modified xsi:type="dcterms:W3CDTF">2020-04-12T20:50:06Z</dcterms:modified>
</cp:coreProperties>
</file>