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667D3-45F8-41D2-9345-97D2DDC3B0FB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BE3C8-58F6-4A6A-A401-EA532301DA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ПРАВИЛЬНЫЙ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ОТВЕТ </a:t>
            </a:r>
          </a:p>
          <a:p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ВАРИАНТ  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35514-C8D9-4EB3-B09E-9D7551C17DB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ПРАВИЛЬНЫЙ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ОТВЕТ </a:t>
            </a:r>
          </a:p>
          <a:p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ВАРИАНТ  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35514-C8D9-4EB3-B09E-9D7551C17DB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ПРАВИЛЬНЫЙ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ОТВЕТ </a:t>
            </a:r>
          </a:p>
          <a:p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ВАРИАНТ  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35514-C8D9-4EB3-B09E-9D7551C17DB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ПРАВИЛЬНЫЙ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ОТВЕТ </a:t>
            </a:r>
          </a:p>
          <a:p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ВАРИАНТ  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35514-C8D9-4EB3-B09E-9D7551C17DB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ПРАВИЛЬНЫЙ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ОТВЕТ </a:t>
            </a:r>
          </a:p>
          <a:p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ВАРИАНТ  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35514-C8D9-4EB3-B09E-9D7551C17DB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71613"/>
            <a:ext cx="9144000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Stop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назывался договор,  который был оформлен 1907г.?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4290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Stop">
              <a:avLst>
                <a:gd name="adj" fmla="val 14286"/>
              </a:avLst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А) Антанта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Тройственный союз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В) Союз 3-х императоров                         Г) Священный союз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2571744"/>
            <a:ext cx="9144000" cy="903423"/>
          </a:xfrm>
          <a:prstGeom prst="rect">
            <a:avLst/>
          </a:prstGeom>
        </p:spPr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ПРАВИЛЬНЫЙ ОТВЕТ:  ВАРИАНТ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2571744"/>
            <a:ext cx="9144000" cy="903423"/>
          </a:xfrm>
          <a:prstGeom prst="rect">
            <a:avLst/>
          </a:prstGeom>
        </p:spPr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ПРАВИЛЬНЫЙ ОТВЕТ:  ВАРИАНТ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Stop">
              <a:avLst>
                <a:gd name="adj" fmla="val 14286"/>
              </a:avLst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государство Россия и Англия разделили на  сферы влияния?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105835"/>
            <a:ext cx="9144000" cy="646331"/>
          </a:xfrm>
          <a:prstGeom prst="rect">
            <a:avLst/>
          </a:prstGeom>
        </p:spPr>
        <p:txBody>
          <a:bodyPr wrap="square">
            <a:prstTxWarp prst="textTriangle">
              <a:avLst>
                <a:gd name="adj" fmla="val 8646"/>
              </a:avLst>
            </a:prstTxWarp>
            <a:spAutoFit/>
          </a:bodyPr>
          <a:lstStyle/>
          <a:p>
            <a:r>
              <a:rPr lang="ru-RU" dirty="0" smtClean="0"/>
              <a:t>              А</a:t>
            </a:r>
            <a:r>
              <a:rPr lang="ru-RU" dirty="0" smtClean="0"/>
              <a:t>) Индия                  </a:t>
            </a:r>
            <a:r>
              <a:rPr lang="ru-RU" dirty="0" smtClean="0"/>
              <a:t>                                                Б</a:t>
            </a:r>
            <a:r>
              <a:rPr lang="ru-RU" dirty="0" smtClean="0"/>
              <a:t>) Турция             </a:t>
            </a:r>
            <a:endParaRPr lang="ru-RU" dirty="0" smtClean="0"/>
          </a:p>
          <a:p>
            <a:r>
              <a:rPr lang="ru-RU" dirty="0" smtClean="0"/>
              <a:t>              В</a:t>
            </a:r>
            <a:r>
              <a:rPr lang="ru-RU" dirty="0" smtClean="0"/>
              <a:t>) Персия(Иран)               </a:t>
            </a:r>
            <a:r>
              <a:rPr lang="ru-RU" dirty="0" smtClean="0"/>
              <a:t>                                     Г</a:t>
            </a:r>
            <a:r>
              <a:rPr lang="ru-RU" dirty="0" smtClean="0"/>
              <a:t>) Афганистан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2571744"/>
            <a:ext cx="9144000" cy="903423"/>
          </a:xfrm>
          <a:prstGeom prst="rect">
            <a:avLst/>
          </a:prstGeom>
        </p:spPr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ПРАВИЛЬНЫЙ ОТВЕТ:  ВАРИАНТ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Stop">
              <a:avLst>
                <a:gd name="adj" fmla="val 14286"/>
              </a:avLst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был главой МИДа когда было заключено англо-русское соглашение?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3071810"/>
            <a:ext cx="91440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Stop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А. Горчаков     Б) П. Столыпин        В) С. Сазонов                Г) 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Извольский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2571744"/>
            <a:ext cx="9144000" cy="903423"/>
          </a:xfrm>
          <a:prstGeom prst="rect">
            <a:avLst/>
          </a:prstGeom>
        </p:spPr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ПРАВИЛЬНЫЙ ОТВЕТ:  ВАРИАНТ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Stop">
              <a:avLst>
                <a:gd name="adj" fmla="val 14286"/>
              </a:avLst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1908г. произошел (-а-):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2285992"/>
            <a:ext cx="91440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Stop">
              <a:avLst>
                <a:gd name="adj" fmla="val 14286"/>
              </a:avLst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Боснийский кризис                           Б)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Балканская война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Балканская война                           Г) Русско-турецкая война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2571744"/>
            <a:ext cx="9144000" cy="903423"/>
          </a:xfrm>
          <a:prstGeom prst="rect">
            <a:avLst/>
          </a:prstGeom>
        </p:spPr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ПРАВИЛЬНЫЙ ОТВЕТ:  ВАРИАНТ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00174"/>
            <a:ext cx="9144000" cy="1005639"/>
          </a:xfrm>
          <a:prstGeom prst="rect">
            <a:avLst/>
          </a:prstGeom>
        </p:spPr>
        <p:txBody>
          <a:bodyPr wrap="square">
            <a:prstTxWarp prst="textStop">
              <a:avLst>
                <a:gd name="adj" fmla="val 14286"/>
              </a:avLst>
            </a:prstTxWarp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Какую территорию аннексировала Австро-Венгрия?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3000372"/>
            <a:ext cx="906844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Stop">
              <a:avLst>
                <a:gd name="adj" fmla="val 14286"/>
              </a:avLst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Македония         Б) Босния и Герцеговина           В) Кипр              Г) Мальта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</TotalTime>
  <Words>176</Words>
  <PresentationFormat>Экран (4:3)</PresentationFormat>
  <Paragraphs>33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4</cp:revision>
  <dcterms:created xsi:type="dcterms:W3CDTF">2020-01-30T21:14:41Z</dcterms:created>
  <dcterms:modified xsi:type="dcterms:W3CDTF">2020-01-30T21:52:28Z</dcterms:modified>
</cp:coreProperties>
</file>