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11901/88c500a5-8e54-4bd1-8dde-9da4da679417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2124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199965/55f10f8c-94da-4386-8ec1-92fc3b7d3761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93" y="3479272"/>
            <a:ext cx="4392488" cy="31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zen_doc/1860621/pub_5cab4ed5dc9f5800afde7753_5cab50b7dc9f5800afde7775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913" y="217208"/>
            <a:ext cx="3970070" cy="29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allpapercave.com/wp/V2OJfJ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157418" cy="311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181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Исполнительная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)))</cp:lastModifiedBy>
  <cp:revision>1</cp:revision>
  <dcterms:created xsi:type="dcterms:W3CDTF">2020-03-10T11:28:12Z</dcterms:created>
  <dcterms:modified xsi:type="dcterms:W3CDTF">2020-03-10T16:31:53Z</dcterms:modified>
</cp:coreProperties>
</file>