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5" r:id="rId10"/>
    <p:sldId id="271" r:id="rId11"/>
    <p:sldId id="267" r:id="rId12"/>
    <p:sldId id="268" r:id="rId13"/>
    <p:sldId id="269" r:id="rId14"/>
    <p:sldId id="270" r:id="rId15"/>
    <p:sldId id="279" r:id="rId16"/>
    <p:sldId id="280" r:id="rId17"/>
    <p:sldId id="281" r:id="rId18"/>
    <p:sldId id="27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717" autoAdjust="0"/>
  </p:normalViewPr>
  <p:slideViewPr>
    <p:cSldViewPr>
      <p:cViewPr varScale="1">
        <p:scale>
          <a:sx n="83" d="100"/>
          <a:sy n="83" d="100"/>
        </p:scale>
        <p:origin x="1478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png"/><Relationship Id="rId7" Type="http://schemas.openxmlformats.org/officeDocument/2006/relationships/image" Target="../media/image2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nevseoboi.com.ua/uploads/posts/2009-12/1261247778_allday.ru_4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9807" y="35339"/>
            <a:ext cx="9233807" cy="679330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32656"/>
            <a:ext cx="7772400" cy="147002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«Жить в согласии с природой»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s://go1.imgsmail.ru/imgpreview?key=2cbaf3980d237f45&amp;mb=imgdb_preview_10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916832"/>
            <a:ext cx="5391150" cy="2686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31640" y="4611246"/>
            <a:ext cx="71287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Недилько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Наталья Александровна</a:t>
            </a:r>
          </a:p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 ГКОУ  КК школы-интерната 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23882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nevseoboi.com.ua/uploads/posts/2009-12/1261247778_allday.ru_4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8" y="-1082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2" name="Picture 2" descr="https://www.biorepet-ufa.ru/wp-content/uploads/2018/04/zakony-ekologii-kommoner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640960" cy="6597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03883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nevseoboi.com.ua/uploads/posts/2009-12/1261247778_allday.ru_4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8212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032" y="195233"/>
            <a:ext cx="8712968" cy="1440160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Первый закон:</a:t>
            </a:r>
            <a:r>
              <a:rPr lang="ru-RU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Всё связано со всем». 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93567" y="5273536"/>
            <a:ext cx="8850433" cy="156966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 какое безвыходное отчаяние может погрузиться человечество на пустынной и голой Земле. </a:t>
            </a:r>
          </a:p>
        </p:txBody>
      </p:sp>
      <p:pic>
        <p:nvPicPr>
          <p:cNvPr id="4099" name="Picture 3" descr="https://fs00.infourok.ru/images/doc/230/64674/1/img2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567" y="1628512"/>
            <a:ext cx="4860032" cy="364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64088" y="1662628"/>
            <a:ext cx="3600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Мы — дети природы, и если нам не удастся приостановить этот медленный процесс умирания, мы или наши дети можем остаться сиротами. Как холод­но и одиноко человеку без матери...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2276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http://nevseoboi.com.ua/uploads/posts/2009-12/1261247778_allday.ru_4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52" y="21388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61496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Ничто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не исчезает бесследно, в том числе и мусор, который закапывают или сжигают. Из одного вещества возникает другое, при этом отравляется воздух, меняется климат, болеют люди.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314038"/>
            <a:ext cx="600171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Второй закон гласит: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5048" y="1083479"/>
            <a:ext cx="8568952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«Всё должно куда-то деваться». </a:t>
            </a:r>
            <a:br>
              <a:rPr lang="ru-RU" sz="44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892514"/>
            <a:ext cx="18669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1892514"/>
            <a:ext cx="1171575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9359" y="1787739"/>
            <a:ext cx="3190875" cy="187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2072089"/>
            <a:ext cx="134302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182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http://nevseoboi.com.ua/uploads/posts/2009-12/1261247778_allday.ru_4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9925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5040560" cy="1143000"/>
          </a:xfrm>
        </p:spPr>
        <p:txBody>
          <a:bodyPr>
            <a:normAutofit fontScale="90000"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/>
            </a:r>
            <a:br>
              <a:rPr lang="ru-RU" sz="6000" b="1" dirty="0">
                <a:solidFill>
                  <a:srgbClr val="FF0000"/>
                </a:solidFill>
              </a:rPr>
            </a:br>
            <a:r>
              <a:rPr lang="ru-RU" sz="6000" b="1" dirty="0" smtClean="0">
                <a:solidFill>
                  <a:srgbClr val="FF0000"/>
                </a:solidFill>
              </a:rPr>
              <a:t/>
            </a:r>
            <a:br>
              <a:rPr lang="ru-RU" sz="6000" b="1" dirty="0" smtClean="0">
                <a:solidFill>
                  <a:srgbClr val="FF0000"/>
                </a:solidFill>
              </a:rPr>
            </a:br>
            <a:r>
              <a:rPr lang="ru-RU" sz="6000" b="1" dirty="0">
                <a:solidFill>
                  <a:srgbClr val="FF0000"/>
                </a:solidFill>
              </a:rPr>
              <a:t/>
            </a:r>
            <a:br>
              <a:rPr lang="ru-RU" sz="6000" b="1" dirty="0">
                <a:solidFill>
                  <a:srgbClr val="FF0000"/>
                </a:solidFill>
              </a:rPr>
            </a:br>
            <a:r>
              <a:rPr lang="ru-RU" sz="6000" b="1" dirty="0" smtClean="0">
                <a:solidFill>
                  <a:srgbClr val="FF0000"/>
                </a:solidFill>
              </a:rPr>
              <a:t/>
            </a:r>
            <a:br>
              <a:rPr lang="ru-RU" sz="6000" b="1" dirty="0" smtClean="0">
                <a:solidFill>
                  <a:srgbClr val="FF0000"/>
                </a:solidFill>
              </a:rPr>
            </a:br>
            <a:r>
              <a:rPr lang="ru-RU" sz="6000" b="1" dirty="0">
                <a:solidFill>
                  <a:srgbClr val="FF0000"/>
                </a:solidFill>
              </a:rPr>
              <a:t/>
            </a:r>
            <a:br>
              <a:rPr lang="ru-RU" sz="6000" b="1" dirty="0">
                <a:solidFill>
                  <a:srgbClr val="FF0000"/>
                </a:solidFill>
              </a:rPr>
            </a:br>
            <a:r>
              <a:rPr lang="ru-RU" sz="6000" b="1" dirty="0" smtClean="0">
                <a:solidFill>
                  <a:srgbClr val="FF0000"/>
                </a:solidFill>
              </a:rPr>
              <a:t/>
            </a:r>
            <a:br>
              <a:rPr lang="ru-RU" sz="6000" b="1" dirty="0" smtClean="0">
                <a:solidFill>
                  <a:srgbClr val="FF0000"/>
                </a:solidFill>
              </a:rPr>
            </a:br>
            <a:r>
              <a:rPr lang="ru-RU" sz="6000" b="1" dirty="0">
                <a:solidFill>
                  <a:srgbClr val="FF0000"/>
                </a:solidFill>
              </a:rPr>
              <a:t/>
            </a:r>
            <a:br>
              <a:rPr lang="ru-RU" sz="6000" b="1" dirty="0">
                <a:solidFill>
                  <a:srgbClr val="FF0000"/>
                </a:solidFill>
              </a:rPr>
            </a:br>
            <a:r>
              <a:rPr lang="ru-RU" sz="6000" b="1" dirty="0" smtClean="0">
                <a:solidFill>
                  <a:srgbClr val="FF0000"/>
                </a:solidFill>
              </a:rPr>
              <a:t/>
            </a:r>
            <a:br>
              <a:rPr lang="ru-RU" sz="6000" b="1" dirty="0" smtClean="0">
                <a:solidFill>
                  <a:srgbClr val="FF0000"/>
                </a:solidFill>
              </a:rPr>
            </a:br>
            <a:r>
              <a:rPr lang="ru-RU" sz="6000" b="1" dirty="0">
                <a:solidFill>
                  <a:srgbClr val="FF0000"/>
                </a:solidFill>
              </a:rPr>
              <a:t/>
            </a:r>
            <a:br>
              <a:rPr lang="ru-RU" sz="6000" b="1" dirty="0">
                <a:solidFill>
                  <a:srgbClr val="FF0000"/>
                </a:solidFill>
              </a:rPr>
            </a:br>
            <a:r>
              <a:rPr lang="ru-RU" sz="6000" b="1" dirty="0" smtClean="0">
                <a:solidFill>
                  <a:srgbClr val="FF0000"/>
                </a:solidFill>
              </a:rPr>
              <a:t/>
            </a:r>
            <a:br>
              <a:rPr lang="ru-RU" sz="6000" b="1" dirty="0" smtClean="0">
                <a:solidFill>
                  <a:srgbClr val="FF0000"/>
                </a:solidFill>
              </a:rPr>
            </a:br>
            <a:r>
              <a:rPr lang="ru-RU" sz="6000" b="1" dirty="0">
                <a:solidFill>
                  <a:srgbClr val="FF0000"/>
                </a:solidFill>
              </a:rPr>
              <a:t/>
            </a:r>
            <a:br>
              <a:rPr lang="ru-RU" sz="6000" b="1" dirty="0">
                <a:solidFill>
                  <a:srgbClr val="FF0000"/>
                </a:solidFill>
              </a:rPr>
            </a:br>
            <a:r>
              <a:rPr lang="ru-RU" sz="5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3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3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3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3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3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3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41595"/>
            <a:ext cx="3384376" cy="222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796127" y="241595"/>
            <a:ext cx="50078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Третий закон: </a:t>
            </a:r>
            <a:b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«Ничто не даётся даром». </a:t>
            </a:r>
            <a:endParaRPr lang="ru-RU" sz="3200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095153"/>
            <a:ext cx="3384376" cy="2125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4325179"/>
            <a:ext cx="2863807" cy="2492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6900" y="1628800"/>
            <a:ext cx="5187344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 descr="http://fb.ru/misc/i/gallery/37650/118902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8146" y="4509120"/>
            <a:ext cx="3692006" cy="2456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7" name="Picture 9" descr="https://www.syl.ru/misc/i/ai/339244/1976871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469" y="2470445"/>
            <a:ext cx="3514596" cy="2365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366" y="4847079"/>
            <a:ext cx="2491382" cy="1970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808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://nevseoboi.com.ua/uploads/posts/2009-12/1261247778_allday.ru_4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3536" y="-284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000" y="1791745"/>
            <a:ext cx="9029683" cy="258316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Человек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, самонадеянно желая</a:t>
            </a:r>
            <a:br>
              <a:rPr lang="ru-RU" sz="27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«улучшить» природу, нарушает ход естественных процессов. У природы нет никаких отходов: для любого органического вещества в природе существует фермент, способный это вещество разложить. Ну а человек создал и продолжает создавать громадное число химических веществ и материалов, которые попадая в природную среду, не разлагаются, накапливаются и загрязняют её.</a:t>
            </a:r>
            <a:br>
              <a:rPr lang="ru-RU" sz="2700" b="1" dirty="0">
                <a:latin typeface="Times New Roman" pitchFamily="18" charset="0"/>
                <a:cs typeface="Times New Roman" pitchFamily="18" charset="0"/>
              </a:rPr>
            </a:br>
            <a:endParaRPr lang="ru-RU" sz="27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332656"/>
            <a:ext cx="727280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Четвёртый закон:	</a:t>
            </a:r>
            <a:br>
              <a:rPr lang="ru-RU" sz="44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«Природа знает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лучше»</a:t>
            </a:r>
            <a:endParaRPr lang="ru-RU" dirty="0"/>
          </a:p>
        </p:txBody>
      </p:sp>
      <p:pic>
        <p:nvPicPr>
          <p:cNvPr id="8194" name="Picture 2" descr="http://stihi.ru/pics/2015/01/08/538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999" y="4759238"/>
            <a:ext cx="2597793" cy="1857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cloudstatic.eva.ru/eva/90000-100000/91046/avatar/Waterfall_12153051786483781.jpg?H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4759238"/>
            <a:ext cx="2736304" cy="1857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s://arhivurokov.ru/kopilka/uploads/user_file_54450d29c6b46/img_user_file_54450d29c6b46_1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5686" y="4340239"/>
            <a:ext cx="4047773" cy="2276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142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nevseoboi.com.ua/uploads/posts/2009-12/1261247778_allday.ru_4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4243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72" name="Picture 4" descr="Ð² ÑÐµÐ¼ ÑÐ¼ÑÑÐ» Ð¶Ð¸Ð·Ð½Ð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291" y="332656"/>
            <a:ext cx="7488832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3645024"/>
            <a:ext cx="864095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Один человек отдыхал у водоема, когда увидел, как скор­пион упал в воду и старается выбраться, но у него ничего не получалось и он стал тонуть. Человеку захотелось спасти скорпиона, он протянул руку, чтобы выта­щить его, но, когда почти вытащил, скорпион его укусил.</a:t>
            </a:r>
          </a:p>
        </p:txBody>
      </p:sp>
    </p:spTree>
    <p:extLst>
      <p:ext uri="{BB962C8B-B14F-4D97-AF65-F5344CB8AC3E}">
        <p14:creationId xmlns:p14="http://schemas.microsoft.com/office/powerpoint/2010/main" val="212660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nevseoboi.com.ua/uploads/posts/2009-12/1261247778_allday.ru_4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4243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ÐÑÐ¸ÑÑÐ° Ð¾ ÑÐ¿Ð°ÑÐ°ÑÐµÐ»Ðµ ÑÐºÐ¾ÑÐ¿Ð¸Ð¾Ð½Ð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59832" y="476672"/>
            <a:ext cx="576064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Реагируя на боль, спасатель разжал пальцы, и скорпион опять упал в воду и стал тонуть. Человек во второй раз попы­тался вытащить скорпиона, и во второй раз скорпион укусил спасающую его руку.</a:t>
            </a:r>
          </a:p>
        </p:txBody>
      </p:sp>
      <p:pic>
        <p:nvPicPr>
          <p:cNvPr id="8194" name="Picture 2" descr="http://creative.su/sites/creative.su/data/XmUserFiles/userfiles/user8253/risunok_0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4221088"/>
            <a:ext cx="3168352" cy="2369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mirkosmosa.ru/images/sonnik/38/726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848581">
            <a:off x="224321" y="4267742"/>
            <a:ext cx="3048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660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nevseoboi.com.ua/uploads/posts/2009-12/1261247778_allday.ru_4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4243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755576" y="548680"/>
            <a:ext cx="741682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Наблюдавший за происходящим путник подошел к монаху со словами: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— Извините, но вы упрямы! Не понимаете, что всякий раз, как будете стараться вытащить его из воды, он будет вас кусать?</a:t>
            </a:r>
          </a:p>
        </p:txBody>
      </p:sp>
      <p:pic>
        <p:nvPicPr>
          <p:cNvPr id="9218" name="Picture 2" descr="http://fb.ru/misc/i/gallery/12017/6299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3861048"/>
            <a:ext cx="5483299" cy="2785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660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nevseoboi.com.ua/uploads/posts/2009-12/1261247778_allday.ru_4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4243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657736" y="455482"/>
            <a:ext cx="79467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548680"/>
            <a:ext cx="842493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На это человек спокойно ответил: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— В природе скорпиона — кусать, нападает ли он или защищается. Но это не изменит природы ЧЕЛОВЕКА — любить и помогать.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Произнося эти слова, он подобрал с земли опавший лист и помог себе подцепить им скорпиона, вытащил его из воды и отпустил.</a:t>
            </a:r>
          </a:p>
        </p:txBody>
      </p:sp>
      <p:pic>
        <p:nvPicPr>
          <p:cNvPr id="10242" name="Picture 2" descr="https://fs00.infourok.ru/images/doc/319/318557/310/img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221088"/>
            <a:ext cx="3312368" cy="2636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bugaga.ru/uploads/posts/2014-02/thumbs/1393363127_dobrota-spaset-mir-2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4303230"/>
            <a:ext cx="3106316" cy="2472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660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ttp://nevseoboi.com.ua/uploads/posts/2009-12/1261247778_allday.ru_4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12" y="64697"/>
            <a:ext cx="9233807" cy="679330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3203848" y="692696"/>
            <a:ext cx="532859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/>
              <a:t>«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Жить счастливо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и жить согласно с природой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– 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одно и то же»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(Сенека, римский философ,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1 в.)</a:t>
            </a:r>
          </a:p>
        </p:txBody>
      </p:sp>
      <p:pic>
        <p:nvPicPr>
          <p:cNvPr id="1026" name="Picture 2" descr="http://bugsthatswarm.com/lib/043/294-glob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4581128"/>
            <a:ext cx="4032448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1" y="998926"/>
            <a:ext cx="2880320" cy="2646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0466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nevseoboi.com.ua/uploads/posts/2009-12/1261247778_allday.ru_4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979712" y="332656"/>
            <a:ext cx="59727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Природа – друг человека</a:t>
            </a:r>
          </a:p>
        </p:txBody>
      </p:sp>
      <p:pic>
        <p:nvPicPr>
          <p:cNvPr id="2050" name="Picture 2" descr="https://marsu.ru/science/libr/resours/ecofisiologia%20stressa/image/index_1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411" y="836712"/>
            <a:ext cx="8929589" cy="6135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656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nevseoboi.com.ua/uploads/posts/2009-12/1261247778_allday.ru_4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395536" y="260648"/>
            <a:ext cx="85689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Природа – это сказочный мир, таинственный и необычайный</a:t>
            </a:r>
          </a:p>
        </p:txBody>
      </p:sp>
      <p:pic>
        <p:nvPicPr>
          <p:cNvPr id="1026" name="Picture 2" descr="https://i03.fotocdn.net/s9/180/gallery_m/5/22819647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095" y="1639435"/>
            <a:ext cx="3665857" cy="2718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rusmystery.ru/wp-content/uploads/2013/01/turgoyak-ozer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4585134"/>
            <a:ext cx="4806466" cy="2310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demiart.ru/forum/uploads14/post-1509763-139645890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7493" y="1639435"/>
            <a:ext cx="4274794" cy="2854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4.404content.com/1/DB/25/456274933310031554/fullsize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095" y="4494281"/>
            <a:ext cx="3305817" cy="2363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6834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nevseoboi.com.ua/uploads/posts/2009-12/1261247778_allday.ru_4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755576" y="404664"/>
            <a:ext cx="794262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Планета наша весьма загрязнена</a:t>
            </a:r>
          </a:p>
        </p:txBody>
      </p:sp>
      <p:pic>
        <p:nvPicPr>
          <p:cNvPr id="9218" name="Picture 2" descr="http://coolrobo.ru/uploads/posts/2018-09/thumbs/15374598451d39fa423146f42edd0eed80f06ce7e41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279617"/>
            <a:ext cx="4032448" cy="2963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msuee.ru/wp-content/uploads/2018/03/180324_27_Ms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365104"/>
            <a:ext cx="8424936" cy="2340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s://tion.ru/wp-content/uploads/2017/08/environmental_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2112" y="1290474"/>
            <a:ext cx="4136087" cy="2952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6834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nevseoboi.com.ua/uploads/posts/2009-12/1261247778_allday.ru_4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251520" y="260648"/>
            <a:ext cx="86409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Земля наша тяжело и неизлечимо больна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8302" y="5069768"/>
            <a:ext cx="621639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Ведь нас Земля, как мать, любила,</a:t>
            </a:r>
          </a:p>
          <a:p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люди ей пустили кровь.</a:t>
            </a:r>
          </a:p>
          <a:p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Ее жестокость погубила,</a:t>
            </a:r>
          </a:p>
          <a:p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 а спасает лишь любовь.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8302" y="1628507"/>
            <a:ext cx="615590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Земля больна неизлечимо,</a:t>
            </a:r>
          </a:p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 злобы, жадности и лжи.</a:t>
            </a:r>
          </a:p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Она все больше уязвима,</a:t>
            </a:r>
          </a:p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Пока над нею тьма кружит.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387391" y="3429000"/>
            <a:ext cx="55801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Ее спасти почти нет шанса,</a:t>
            </a:r>
          </a:p>
          <a:p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дни быть может сочтены...</a:t>
            </a:r>
          </a:p>
          <a:p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нарушаем все балансы -</a:t>
            </a:r>
          </a:p>
          <a:p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Больна она - все мы больны!</a:t>
            </a:r>
          </a:p>
        </p:txBody>
      </p:sp>
      <p:pic>
        <p:nvPicPr>
          <p:cNvPr id="11266" name="Picture 2" descr="http://stihi.ru/pics/2013/02/19/109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584087"/>
            <a:ext cx="3096344" cy="1860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s://go1.imgsmail.ru/imgpreview?key=29f614e5e582125a&amp;mb=imgdb_preview_32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444389"/>
            <a:ext cx="2592288" cy="1543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s://www.pravmir.ru/wp-content/uploads/2016/05/5120-600x36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9063" y="5284298"/>
            <a:ext cx="2311369" cy="1386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6834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nevseoboi.com.ua/uploads/posts/2009-12/1261247778_allday.ru_4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664429" y="188640"/>
            <a:ext cx="729270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Притча </a:t>
            </a:r>
          </a:p>
          <a:p>
            <a:pPr algn="ctr"/>
            <a:r>
              <a:rPr lang="ru-RU" sz="4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рок </a:t>
            </a:r>
            <a:r>
              <a:rPr lang="ru-RU" sz="4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экологической культуры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507150"/>
            <a:ext cx="835292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Один знакомый рыбак на всю жизнь запомнил урок экологической культуры, который дал ему старый эвен – житель колымской тайги. Они ловили рыбу на берегу реки, но в тайге были тучи комаров. «Эх, нашёлся бы учёный, который бы истребил всю эту «нечисть»!» - в сердцах воскликнул рыбак. Эвен, который сидел рядом, не говоря ни слова, взял только что пойманного хариуса и разрезал ножом его толстое брюшко. Желудок рыбы был наполнен … комарами.</a:t>
            </a:r>
          </a:p>
        </p:txBody>
      </p:sp>
    </p:spTree>
    <p:extLst>
      <p:ext uri="{BB962C8B-B14F-4D97-AF65-F5344CB8AC3E}">
        <p14:creationId xmlns:p14="http://schemas.microsoft.com/office/powerpoint/2010/main" val="3696834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nevseoboi.com.ua/uploads/posts/2009-12/1261247778_allday.ru_4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611560" y="260648"/>
            <a:ext cx="80648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Какой же экологический урок дал старый эвен рыбаку?</a:t>
            </a:r>
            <a:br>
              <a:rPr lang="ru-RU" sz="4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mtdata.ru/u3/photo1F23/20048851473-0/origin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1682025"/>
            <a:ext cx="7315200" cy="517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6834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nevseoboi.com.ua/uploads/posts/2009-12/1261247778_allday.ru_4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17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>
            <a:noAutofit/>
          </a:bodyPr>
          <a:lstStyle/>
          <a:p>
            <a:r>
              <a:rPr lang="ru-RU" sz="6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60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«Природа не прощает ошибок»</a:t>
            </a:r>
            <a:br>
              <a:rPr lang="ru-RU" sz="60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60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ADMIN\Desktop\Химия\wiod_m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2132856"/>
            <a:ext cx="6424292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55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user_file_5ce6a15cc8633 — копия</Template>
  <TotalTime>27</TotalTime>
  <Words>466</Words>
  <Application>Microsoft Office PowerPoint</Application>
  <PresentationFormat>Экран (4:3)</PresentationFormat>
  <Paragraphs>46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Times New Roman</vt:lpstr>
      <vt:lpstr>Тема Office</vt:lpstr>
      <vt:lpstr>«Жить в согласии с природой»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«Природа не прощает ошибок» </vt:lpstr>
      <vt:lpstr>Презентация PowerPoint</vt:lpstr>
      <vt:lpstr>Первый закон:  «Всё связано со всем». </vt:lpstr>
      <vt:lpstr>     Ничто не исчезает бесследно, в том числе и мусор, который закапывают или сжигают. Из одного вещества возникает другое, при этом отравляется воздух, меняется климат, болеют люди. </vt:lpstr>
      <vt:lpstr>                   </vt:lpstr>
      <vt:lpstr> Человек, самонадеянно желая «улучшить» природу, нарушает ход естественных процессов. У природы нет никаких отходов: для любого органического вещества в природе существует фермент, способный это вещество разложить. Ну а человек создал и продолжает создавать громадное число химических веществ и материалов, которые попадая в природную среду, не разлагаются, накапливаются и загрязняют её.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«Жить в согласии с природой»</dc:title>
  <dc:creator>Елена хавренко</dc:creator>
  <cp:lastModifiedBy>Елена хавренко</cp:lastModifiedBy>
  <cp:revision>3</cp:revision>
  <dcterms:created xsi:type="dcterms:W3CDTF">2020-04-06T16:43:22Z</dcterms:created>
  <dcterms:modified xsi:type="dcterms:W3CDTF">2020-04-06T17:22:25Z</dcterms:modified>
</cp:coreProperties>
</file>