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8" r:id="rId4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047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9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41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890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03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65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953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74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8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984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58D84-A45F-4242-89CE-01973AAA72C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B6CDD-CDDF-4F58-9F34-56AA9326D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44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90880" y="147634"/>
            <a:ext cx="8839200" cy="886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«</a:t>
            </a:r>
            <a:r>
              <a:rPr lang="ru-RU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Новозоринская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СОШ», дошкольное отделение детский сад «Родничок» Павловского района, Алтайского края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77083" y="6396858"/>
            <a:ext cx="1866793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П. Новые Зори, 2020г.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4100" y="5502742"/>
            <a:ext cx="4953000" cy="6565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80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 воспитатель: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Зыкова Татьяна Сергеевна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92" b="1936"/>
          <a:stretch/>
        </p:blipFill>
        <p:spPr>
          <a:xfrm rot="745589">
            <a:off x="4535778" y="1491046"/>
            <a:ext cx="3016197" cy="42149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79639">
            <a:off x="1177371" y="1360397"/>
            <a:ext cx="2938030" cy="446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15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855745"/>
              </p:ext>
            </p:extLst>
          </p:nvPr>
        </p:nvGraphicFramePr>
        <p:xfrm>
          <a:off x="0" y="-1"/>
          <a:ext cx="9906000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val="2459377689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2975083372"/>
                    </a:ext>
                  </a:extLst>
                </a:gridCol>
              </a:tblGrid>
              <a:tr h="1256427">
                <a:tc gridSpan="2"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Образовательная область</a:t>
                      </a:r>
                    </a:p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«ПОЗНАВАТЕЛЬНОЕ РАЗВИТИЕ»</a:t>
                      </a:r>
                    </a:p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Формирование элементарных математических представлений»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764153"/>
                  </a:ext>
                </a:extLst>
              </a:tr>
              <a:tr h="50257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Основные цели и задачи программы</a:t>
                      </a:r>
                    </a:p>
                    <a:p>
                      <a:pPr algn="ctr"/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«ОТ РОЖДЕНИЯ  ДО ШКОЛЫ» 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257083"/>
                  </a:ext>
                </a:extLst>
              </a:tr>
              <a:tr h="53398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элементарных математических представлений, первичных представлений об основных свойствах и отношениях объектов окружающего мира: форме, цвете, размере, количестве, числе, части и целом, пространстве и времени.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806661"/>
                  </a:ext>
                </a:extLst>
              </a:tr>
              <a:tr h="31961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Примерная общеобразовательная программа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Инновационная программа 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93941"/>
                  </a:ext>
                </a:extLst>
              </a:tr>
              <a:tr h="345518">
                <a:tc gridSpan="2"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Вторая группа раннего возраста(от 2 до 3 лет)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822338"/>
                  </a:ext>
                </a:extLst>
              </a:tr>
              <a:tr h="1601945"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 smtClean="0"/>
                        <a:t>Количество.</a:t>
                      </a:r>
                      <a:r>
                        <a:rPr lang="ru-RU" sz="1200" dirty="0" smtClean="0"/>
                        <a:t> </a:t>
                      </a:r>
                    </a:p>
                    <a:p>
                      <a:pPr algn="just"/>
                      <a:r>
                        <a:rPr lang="ru-RU" sz="1200" b="1" dirty="0" smtClean="0"/>
                        <a:t>Форма.</a:t>
                      </a:r>
                    </a:p>
                    <a:p>
                      <a:pPr algn="just"/>
                      <a:r>
                        <a:rPr lang="ru-RU" sz="1200" b="1" dirty="0" smtClean="0"/>
                        <a:t>Величина.</a:t>
                      </a:r>
                    </a:p>
                    <a:p>
                      <a:pPr algn="just"/>
                      <a:r>
                        <a:rPr lang="ru-RU" sz="1200" b="1" dirty="0" smtClean="0"/>
                        <a:t>Ориентировка</a:t>
                      </a:r>
                      <a:r>
                        <a:rPr lang="ru-RU" sz="1200" b="1" baseline="0" dirty="0" smtClean="0"/>
                        <a:t> в пространстве.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Продолжать накапливать у детей опыт практического освоения окружающего пространства (помещений группы и участка детского сада). Расширять опыт ориентировки в частях собственного тела (голова, лицо, руки, ноги, спина). Учить двигаться за воспитателем в определенном направлении.</a:t>
                      </a:r>
                      <a:endParaRPr lang="ru-RU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 smtClean="0"/>
                        <a:t>Количество.</a:t>
                      </a:r>
                    </a:p>
                    <a:p>
                      <a:pPr algn="just"/>
                      <a:r>
                        <a:rPr lang="ru-RU" sz="1200" b="1" dirty="0" smtClean="0"/>
                        <a:t>Форма.</a:t>
                      </a:r>
                    </a:p>
                    <a:p>
                      <a:pPr algn="just"/>
                      <a:r>
                        <a:rPr lang="ru-RU" sz="1200" b="1" dirty="0" smtClean="0"/>
                        <a:t>Величина.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460062"/>
                  </a:ext>
                </a:extLst>
              </a:tr>
              <a:tr h="319073">
                <a:tc gridSpan="2"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Младшая группа (от 3 до 4 лет)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150726"/>
                  </a:ext>
                </a:extLst>
              </a:tr>
              <a:tr h="1978873">
                <a:tc>
                  <a:txBody>
                    <a:bodyPr/>
                    <a:lstStyle/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Развивать умение видеть общий признак предметов группы (все мячи — круглые, эти — все красные, эти — все большие и т. д.).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Величина.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 пространстве.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Развивать умение ориентироваться в расположении частей своего тела и в соответствии с ними различать пространственные направления от себя: вверху — внизу, впереди — сзади (позади), справа — слева. Различать правую и левую руки.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во времени.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Учить ориентироваться в контрастных частях суток: день — ночь, утро — вечер.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Количество, счет.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Величина.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925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389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600" y="-12129105"/>
            <a:ext cx="9712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818914"/>
              </p:ext>
            </p:extLst>
          </p:nvPr>
        </p:nvGraphicFramePr>
        <p:xfrm>
          <a:off x="5080" y="0"/>
          <a:ext cx="9906000" cy="570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val="4289581461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3135626382"/>
                    </a:ext>
                  </a:extLst>
                </a:gridCol>
              </a:tblGrid>
              <a:tr h="58928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Примерная общеобразовательная программа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Инновационная программа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917453"/>
                  </a:ext>
                </a:extLst>
              </a:tr>
              <a:tr h="609600">
                <a:tc gridSpan="2"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группа (от 4 до 5 лет) 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556415"/>
                  </a:ext>
                </a:extLst>
              </a:tr>
              <a:tr h="1059748">
                <a:tc>
                  <a:txBody>
                    <a:bodyPr/>
                    <a:lstStyle/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Количество, счет.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Величина.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 пространстве.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во времени.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Количество, счет.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Величина.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 пространстве.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во времени.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715161"/>
                  </a:ext>
                </a:extLst>
              </a:tr>
              <a:tr h="576012">
                <a:tc gridSpan="2"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Старшая группа (от 5 до 6 лет) 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651039"/>
                  </a:ext>
                </a:extLst>
              </a:tr>
              <a:tr h="1042297">
                <a:tc>
                  <a:txBody>
                    <a:bodyPr/>
                    <a:lstStyle/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Количество, счет.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Величина.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 пространстве.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во времени.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Количество, счет.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Величина.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 пространстве.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во времени.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668455"/>
                  </a:ext>
                </a:extLst>
              </a:tr>
              <a:tr h="644263">
                <a:tc gridSpan="2"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accent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Подготовительная группа (от 6 до 7 лет) </a:t>
                      </a:r>
                      <a:endParaRPr lang="ru-RU" sz="1200" b="1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325801"/>
                  </a:ext>
                </a:extLst>
              </a:tr>
              <a:tr h="604219">
                <a:tc>
                  <a:txBody>
                    <a:bodyPr/>
                    <a:lstStyle/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Количество, счет.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Величина.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 пространстве.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во времени.</a:t>
                      </a:r>
                    </a:p>
                    <a:p>
                      <a:pPr algn="just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Количество, счет.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Больше (&gt;), меньше (&lt;).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Величина.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 пространстве.</a:t>
                      </a:r>
                    </a:p>
                    <a:p>
                      <a:pPr marL="0" marR="0" lvl="0" indent="0" algn="just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Ориентировка во времени.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542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8603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407</Words>
  <Application>Microsoft Office PowerPoint</Application>
  <PresentationFormat>Лист A4 (210x297 мм)</PresentationFormat>
  <Paragraphs>70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Зыков</dc:creator>
  <cp:lastModifiedBy>Олег Зыков</cp:lastModifiedBy>
  <cp:revision>10</cp:revision>
  <dcterms:created xsi:type="dcterms:W3CDTF">2020-04-06T05:22:56Z</dcterms:created>
  <dcterms:modified xsi:type="dcterms:W3CDTF">2020-04-06T06:59:01Z</dcterms:modified>
</cp:coreProperties>
</file>