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7" r:id="rId3"/>
    <p:sldId id="256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8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C010-1B4A-410E-95B5-48459CE51C02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1A8B-DA1E-4233-899B-506734DD35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80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C010-1B4A-410E-95B5-48459CE51C02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1A8B-DA1E-4233-899B-506734DD35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458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C010-1B4A-410E-95B5-48459CE51C02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1A8B-DA1E-4233-899B-506734DD35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96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C010-1B4A-410E-95B5-48459CE51C02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1A8B-DA1E-4233-899B-506734DD35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71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C010-1B4A-410E-95B5-48459CE51C02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1A8B-DA1E-4233-899B-506734DD35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478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C010-1B4A-410E-95B5-48459CE51C02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1A8B-DA1E-4233-899B-506734DD35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516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C010-1B4A-410E-95B5-48459CE51C02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1A8B-DA1E-4233-899B-506734DD35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562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C010-1B4A-410E-95B5-48459CE51C02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1A8B-DA1E-4233-899B-506734DD35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887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C010-1B4A-410E-95B5-48459CE51C02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1A8B-DA1E-4233-899B-506734DD35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846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C010-1B4A-410E-95B5-48459CE51C02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1A8B-DA1E-4233-899B-506734DD35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338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C010-1B4A-410E-95B5-48459CE51C02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D1A8B-DA1E-4233-899B-506734DD35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9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DC010-1B4A-410E-95B5-48459CE51C02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D1A8B-DA1E-4233-899B-506734DD35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8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654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llustrators.ru/uploads/album_image/image/51816/%D0%B0%D0%B9%D0%B1%D0%BE%D0%BB%D0%B8%D1%82.png" TargetMode="External"/><Relationship Id="rId2" Type="http://schemas.openxmlformats.org/officeDocument/2006/relationships/hyperlink" Target="https://ds05.infourok.ru/uploads/ex/0e5a/000b8009-f3a0c947/img7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s02.infourok.ru/uploads/ex/01c8/00040cef-0f59a6f3/hello_html_3752976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Мои домашние обязанности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535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42852"/>
            <a:ext cx="8715436" cy="857256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Домашнее хозяйство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7896877" cy="592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Решим проблему…..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857998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>
            <a:off x="5214942" y="642918"/>
            <a:ext cx="3714776" cy="2357454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Может ли девочка забить гвоздь, починить табуретку? Или это мужская работа?</a:t>
            </a:r>
            <a:endParaRPr lang="ru-RU" sz="2400" b="1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357158" y="785794"/>
            <a:ext cx="4214842" cy="2643206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Может ли мальчик испечь пироги, постирать белье, уложить спать малышку? Или это женская работа?</a:t>
            </a:r>
            <a:endParaRPr lang="ru-RU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276872"/>
            <a:ext cx="5760640" cy="439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Научись красиво каждый день застилать свою </a:t>
            </a:r>
            <a:r>
              <a:rPr lang="ru-RU" b="1" dirty="0" smtClean="0">
                <a:solidFill>
                  <a:srgbClr val="FF0000"/>
                </a:solidFill>
              </a:rPr>
              <a:t>постель</a:t>
            </a:r>
          </a:p>
          <a:p>
            <a:r>
              <a:rPr lang="ru-RU" b="1" dirty="0" smtClean="0"/>
              <a:t>После занятий убирай на место </a:t>
            </a:r>
            <a:r>
              <a:rPr lang="ru-RU" b="1" dirty="0" smtClean="0">
                <a:solidFill>
                  <a:srgbClr val="FF0000"/>
                </a:solidFill>
              </a:rPr>
              <a:t>книги</a:t>
            </a:r>
          </a:p>
          <a:p>
            <a:r>
              <a:rPr lang="ru-RU" b="1" dirty="0" smtClean="0"/>
              <a:t>Если насорил- собери </a:t>
            </a:r>
            <a:r>
              <a:rPr lang="ru-RU" b="1" dirty="0" smtClean="0">
                <a:solidFill>
                  <a:srgbClr val="FF0000"/>
                </a:solidFill>
              </a:rPr>
              <a:t>мусор</a:t>
            </a:r>
            <a:r>
              <a:rPr lang="ru-RU" b="1" dirty="0" smtClean="0"/>
              <a:t>, вытри </a:t>
            </a:r>
            <a:r>
              <a:rPr lang="ru-RU" b="1" dirty="0" smtClean="0">
                <a:solidFill>
                  <a:srgbClr val="FF0000"/>
                </a:solidFill>
              </a:rPr>
              <a:t>пыль</a:t>
            </a:r>
          </a:p>
          <a:p>
            <a:r>
              <a:rPr lang="ru-RU" b="1" dirty="0" smtClean="0"/>
              <a:t>Старайся не ждать, когда тебя попросят о </a:t>
            </a:r>
            <a:r>
              <a:rPr lang="ru-RU" b="1" dirty="0" smtClean="0">
                <a:solidFill>
                  <a:srgbClr val="FF0000"/>
                </a:solidFill>
              </a:rPr>
              <a:t>помощи</a:t>
            </a:r>
          </a:p>
          <a:p>
            <a:r>
              <a:rPr lang="ru-RU" b="1" dirty="0" smtClean="0"/>
              <a:t>Если видишь, что родители устали, будь к ним особенно </a:t>
            </a:r>
            <a:r>
              <a:rPr lang="ru-RU" b="1" dirty="0" smtClean="0">
                <a:solidFill>
                  <a:srgbClr val="FF0000"/>
                </a:solidFill>
              </a:rPr>
              <a:t>внимателен</a:t>
            </a:r>
          </a:p>
          <a:p>
            <a:r>
              <a:rPr lang="ru-RU" b="1" dirty="0" smtClean="0"/>
              <a:t>Следи за своими </a:t>
            </a:r>
            <a:r>
              <a:rPr lang="ru-RU" b="1" dirty="0" smtClean="0">
                <a:solidFill>
                  <a:srgbClr val="FF0000"/>
                </a:solidFill>
              </a:rPr>
              <a:t>вещами </a:t>
            </a:r>
            <a:r>
              <a:rPr lang="ru-RU" b="1" dirty="0" smtClean="0"/>
              <a:t>и за чистотой в </a:t>
            </a:r>
            <a:r>
              <a:rPr lang="ru-RU" b="1" dirty="0" smtClean="0">
                <a:solidFill>
                  <a:srgbClr val="FF0000"/>
                </a:solidFill>
              </a:rPr>
              <a:t>комнате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285736"/>
            <a:ext cx="8229600" cy="1143000"/>
          </a:xfrm>
        </p:spPr>
        <p:txBody>
          <a:bodyPr/>
          <a:lstStyle/>
          <a:p>
            <a:r>
              <a:rPr lang="ru-RU" dirty="0" smtClean="0"/>
              <a:t>                     Ответьте на вопросы.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0" y="1428736"/>
            <a:ext cx="9144000" cy="192882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Бабушка живет в частном доме. Как вы можете ей помочь?</a:t>
            </a:r>
            <a:endParaRPr lang="ru-RU" sz="4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0" y="4857760"/>
            <a:ext cx="9144000" cy="200024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 доме есть домашнее животное. Как вы будете за ним ухаживать?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0" y="3429000"/>
            <a:ext cx="9144000" cy="1357322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Что каждый день можно и нужно делать самим?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ds05.infourok.ru/uploads/ex/0e5a/000b8009-f3a0c947/img7.jpg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https://illustrators.ru/uploads/album_image/image/51816/%</a:t>
            </a:r>
            <a:r>
              <a:rPr lang="en-US" dirty="0" smtClean="0">
                <a:hlinkClick r:id="rId3"/>
              </a:rPr>
              <a:t>D0%B0%D0%B9%D0%B1%D0%BE%D0%BB%D0%B8%D1%82.png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ds02.infourok.ru/uploads/ex/01c8/00040cef-0f59a6f3/hello_html_37529762.jpg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Составитель: </a:t>
            </a:r>
            <a:r>
              <a:rPr lang="ru-RU" dirty="0" err="1" smtClean="0"/>
              <a:t>Слиткова</a:t>
            </a:r>
            <a:r>
              <a:rPr lang="ru-RU" dirty="0" smtClean="0"/>
              <a:t> Г</a:t>
            </a:r>
          </a:p>
          <a:p>
            <a:r>
              <a:rPr lang="ru-RU" dirty="0" smtClean="0"/>
              <a:t>Учитель МАОУ СОШ №35 г. Томска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432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153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Мои домашние обязанности</vt:lpstr>
      <vt:lpstr>Презентация PowerPoint</vt:lpstr>
      <vt:lpstr>Решим проблему…..</vt:lpstr>
      <vt:lpstr>Презентация PowerPoint</vt:lpstr>
      <vt:lpstr>                     Ответьте на вопросы.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Павел</cp:lastModifiedBy>
  <cp:revision>24</cp:revision>
  <dcterms:created xsi:type="dcterms:W3CDTF">2016-10-27T02:41:53Z</dcterms:created>
  <dcterms:modified xsi:type="dcterms:W3CDTF">2020-04-13T04:52:12Z</dcterms:modified>
</cp:coreProperties>
</file>