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60" r:id="rId3"/>
    <p:sldId id="261" r:id="rId4"/>
    <p:sldId id="287" r:id="rId5"/>
    <p:sldId id="264" r:id="rId6"/>
    <p:sldId id="276" r:id="rId7"/>
    <p:sldId id="291" r:id="rId8"/>
    <p:sldId id="290" r:id="rId9"/>
    <p:sldId id="270" r:id="rId10"/>
    <p:sldId id="280" r:id="rId11"/>
    <p:sldId id="294" r:id="rId12"/>
    <p:sldId id="281" r:id="rId13"/>
    <p:sldId id="28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16" autoAdjust="0"/>
    <p:restoredTop sz="94717" autoAdjust="0"/>
  </p:normalViewPr>
  <p:slideViewPr>
    <p:cSldViewPr>
      <p:cViewPr varScale="1">
        <p:scale>
          <a:sx n="69" d="100"/>
          <a:sy n="69" d="100"/>
        </p:scale>
        <p:origin x="-150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9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5806C-FE12-4580-B071-1DEAC5C33E23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64068C-079A-4F88-8A2F-8F2FE5E630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5806C-FE12-4580-B071-1DEAC5C33E23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64068C-079A-4F88-8A2F-8F2FE5E630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5806C-FE12-4580-B071-1DEAC5C33E23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64068C-079A-4F88-8A2F-8F2FE5E630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ED25675-B946-40E1-B379-0AB234B71F8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5806C-FE12-4580-B071-1DEAC5C33E23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64068C-079A-4F88-8A2F-8F2FE5E630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5806C-FE12-4580-B071-1DEAC5C33E23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64068C-079A-4F88-8A2F-8F2FE5E630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5806C-FE12-4580-B071-1DEAC5C33E23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64068C-079A-4F88-8A2F-8F2FE5E630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5806C-FE12-4580-B071-1DEAC5C33E23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64068C-079A-4F88-8A2F-8F2FE5E630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5806C-FE12-4580-B071-1DEAC5C33E23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64068C-079A-4F88-8A2F-8F2FE5E630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5806C-FE12-4580-B071-1DEAC5C33E23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64068C-079A-4F88-8A2F-8F2FE5E630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5806C-FE12-4580-B071-1DEAC5C33E23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64068C-079A-4F88-8A2F-8F2FE5E630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5806C-FE12-4580-B071-1DEAC5C33E23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64068C-079A-4F88-8A2F-8F2FE5E630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99"/>
            </a:gs>
            <a:gs pos="100000">
              <a:srgbClr val="99FF99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F945806C-FE12-4580-B071-1DEAC5C33E23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964068C-079A-4F88-8A2F-8F2FE5E630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</p:sldLayoutIdLst>
  <p:transition>
    <p:wipe dir="u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467542" y="1268760"/>
            <a:ext cx="820891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C00000"/>
                </a:solidFill>
              </a:rPr>
              <a:t>КЛАССНЫЙ ЧАС</a:t>
            </a:r>
          </a:p>
          <a:p>
            <a:pPr algn="ctr"/>
            <a:r>
              <a:rPr lang="ru-RU" sz="6600" dirty="0" smtClean="0">
                <a:solidFill>
                  <a:srgbClr val="0070C0"/>
                </a:solidFill>
              </a:rPr>
              <a:t>«ВРЕДНЫЕ И ПОЛЕЗНЫЕ ПРИВЫЧКИ»</a:t>
            </a:r>
            <a:endParaRPr lang="ru-RU" sz="6600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1" y="476672"/>
            <a:ext cx="77768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4"/>
                </a:solidFill>
              </a:rPr>
              <a:t>     </a:t>
            </a:r>
            <a:endParaRPr lang="ru-RU" sz="3600" dirty="0">
              <a:solidFill>
                <a:schemeClr val="accent4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222" y="5661248"/>
            <a:ext cx="86570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Воспитатель Федотова Я.А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торты и пирожны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260648"/>
            <a:ext cx="4752528" cy="3465877"/>
          </a:xfrm>
          <a:prstGeom prst="rect">
            <a:avLst/>
          </a:prstGeom>
          <a:noFill/>
        </p:spPr>
      </p:pic>
      <p:pic>
        <p:nvPicPr>
          <p:cNvPr id="3" name="Picture 6" descr="nehochuha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15816" y="4005064"/>
            <a:ext cx="4369191" cy="267662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292080" y="1556792"/>
            <a:ext cx="373647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Привычка –</a:t>
            </a:r>
          </a:p>
          <a:p>
            <a:r>
              <a:rPr lang="ru-RU" sz="4800" b="1" i="1" dirty="0" smtClean="0">
                <a:solidFill>
                  <a:srgbClr val="FF0000"/>
                </a:solidFill>
              </a:rPr>
              <a:t>переедание</a:t>
            </a:r>
            <a:endParaRPr lang="ru-RU" sz="48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://sh23.oskoluno.ru/doc/pitanie-rekom-uchashimsya-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60648"/>
            <a:ext cx="9144000" cy="622007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" y="-86278"/>
            <a:ext cx="889248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Продолжи фразу.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Чтобы выработать полезные привычки, надо (каждый день делать ( не делать) это и ( отступать) не отступать 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Мне нужны такие качества характера ….( старание, лень,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целеустремл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mbria Math" pitchFamily="18" charset="0"/>
                <a:ea typeface="Calibri" pitchFamily="34" charset="0"/>
                <a:cs typeface="Times New Roman" pitchFamily="18" charset="0"/>
              </a:rPr>
              <a:t>ѐ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нность,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усидчивость, зазнайство, сила воли , желание, упорство)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Мне в этом должны помочь …(родители, друзья, подруги 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Чтобы избавиться от вредных привычек, надо …(решить раз и навсегда и не отступать).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/>
              <a:t>Я здоровье берегу.</a:t>
            </a:r>
            <a:br>
              <a:rPr lang="ru-RU" sz="4000"/>
            </a:br>
            <a:r>
              <a:rPr lang="ru-RU" sz="4000"/>
              <a:t>Сам себе я помогу!</a:t>
            </a:r>
          </a:p>
        </p:txBody>
      </p:sp>
      <p:pic>
        <p:nvPicPr>
          <p:cNvPr id="17417" name="Picture 9" descr="я здоровье берегу"/>
          <p:cNvPicPr>
            <a:picLocks noChangeAspect="1" noChangeArrowheads="1"/>
          </p:cNvPicPr>
          <p:nvPr/>
        </p:nvPicPr>
        <p:blipFill>
          <a:blip r:embed="rId2" cstate="screen"/>
          <a:srcRect b="-9360"/>
          <a:stretch>
            <a:fillRect/>
          </a:stretch>
        </p:blipFill>
        <p:spPr bwMode="auto">
          <a:xfrm>
            <a:off x="684213" y="1455738"/>
            <a:ext cx="7488237" cy="5645150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404665"/>
            <a:ext cx="8229600" cy="2016224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9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 </a:t>
            </a:r>
            <a:r>
              <a:rPr lang="ru-RU" sz="9600" dirty="0" smtClean="0">
                <a:solidFill>
                  <a:srgbClr val="C00000"/>
                </a:solidFill>
              </a:rPr>
              <a:t>ПРИВЫЧКА</a:t>
            </a:r>
          </a:p>
        </p:txBody>
      </p:sp>
      <p:pic>
        <p:nvPicPr>
          <p:cNvPr id="20482" name="Picture 2" descr="http://chudostranichki.ru/sites/default/files/5-2009/samod0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2420888"/>
            <a:ext cx="4824536" cy="3855319"/>
          </a:xfrm>
          <a:prstGeom prst="rect">
            <a:avLst/>
          </a:prstGeom>
          <a:noFill/>
        </p:spPr>
      </p:pic>
      <p:pic>
        <p:nvPicPr>
          <p:cNvPr id="20484" name="Picture 4" descr="https://zharpticaustdon.ucoz.org/_fr/1/873372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20072" y="1844824"/>
            <a:ext cx="3744416" cy="4851858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/>
          <a:lstStyle/>
          <a:p>
            <a:pPr eaLnBrk="1" hangingPunct="1">
              <a:defRPr/>
            </a:pPr>
            <a:endParaRPr lang="ru-RU" sz="5400" dirty="0" smtClean="0"/>
          </a:p>
        </p:txBody>
      </p:sp>
      <p:sp>
        <p:nvSpPr>
          <p:cNvPr id="972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8640"/>
            <a:ext cx="7859216" cy="3960441"/>
          </a:xfrm>
        </p:spPr>
        <p:txBody>
          <a:bodyPr>
            <a:noAutofit/>
          </a:bodyPr>
          <a:lstStyle/>
          <a:p>
            <a:pPr marL="137160" indent="0" eaLnBrk="1" hangingPunct="1">
              <a:buNone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Привычка</a:t>
            </a:r>
            <a:r>
              <a:rPr lang="ru-RU" dirty="0" smtClean="0">
                <a:solidFill>
                  <a:srgbClr val="C00000"/>
                </a:solidFill>
              </a:rPr>
              <a:t> – поведение, образ действий, склонность, ставшие для кого-нибудь в жизни обычными, постоянными. </a:t>
            </a:r>
          </a:p>
          <a:p>
            <a:pPr marL="137160" indent="0" eaLnBrk="1" hangingPunct="1">
              <a:buNone/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То есть, привычка – это то, что мы делаем постоянно. </a:t>
            </a:r>
            <a:endParaRPr lang="ru-RU" sz="3600" i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8434" name="Picture 2" descr="https://ds04.infourok.ru/uploads/ex/0b6c/00006d13-16b1f748/hello_html_m37b30f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3140968"/>
            <a:ext cx="8172400" cy="320992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E:\нг\782314_1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7532" y="260648"/>
            <a:ext cx="8448937" cy="6336704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48613654"/>
              </p:ext>
            </p:extLst>
          </p:nvPr>
        </p:nvGraphicFramePr>
        <p:xfrm>
          <a:off x="251520" y="332656"/>
          <a:ext cx="8640960" cy="66415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20480"/>
                <a:gridCol w="4320480"/>
              </a:tblGrid>
              <a:tr h="6641584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FF0000"/>
                          </a:solidFill>
                        </a:rPr>
                        <a:t>ПОЛЕЗНЫЕ привычки</a:t>
                      </a:r>
                    </a:p>
                    <a:p>
                      <a:r>
                        <a:rPr lang="ru-RU" sz="2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Умываться</a:t>
                      </a:r>
                    </a:p>
                    <a:p>
                      <a:r>
                        <a:rPr lang="ru-RU" sz="2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Чистить зубы</a:t>
                      </a:r>
                    </a:p>
                    <a:p>
                      <a:r>
                        <a:rPr lang="ru-RU" sz="2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Класть вещи на место</a:t>
                      </a:r>
                    </a:p>
                    <a:p>
                      <a:r>
                        <a:rPr lang="ru-RU" sz="2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Делать зарядку</a:t>
                      </a:r>
                    </a:p>
                    <a:p>
                      <a:r>
                        <a:rPr lang="ru-RU" sz="2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Говорить правду</a:t>
                      </a:r>
                    </a:p>
                    <a:p>
                      <a:r>
                        <a:rPr lang="ru-RU" sz="2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Убирать за собой игрушки, книги</a:t>
                      </a:r>
                    </a:p>
                    <a:p>
                      <a:r>
                        <a:rPr lang="ru-RU" sz="2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Помогать родителям</a:t>
                      </a:r>
                    </a:p>
                    <a:p>
                      <a:r>
                        <a:rPr lang="ru-RU" sz="2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Выполнять режим дня</a:t>
                      </a:r>
                    </a:p>
                    <a:p>
                      <a:r>
                        <a:rPr lang="ru-RU" sz="2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Учить уроки</a:t>
                      </a:r>
                    </a:p>
                    <a:p>
                      <a:r>
                        <a:rPr lang="ru-RU" sz="2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Мыть руки перед едой</a:t>
                      </a:r>
                      <a:endParaRPr lang="ru-RU" sz="28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FF0000"/>
                          </a:solidFill>
                        </a:rPr>
                        <a:t>ВРЕДНЫЕ привычки</a:t>
                      </a:r>
                    </a:p>
                    <a:p>
                      <a:r>
                        <a:rPr lang="ru-RU" sz="2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Жевать жвачку</a:t>
                      </a:r>
                    </a:p>
                    <a:p>
                      <a:r>
                        <a:rPr lang="ru-RU" sz="2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Обманывать</a:t>
                      </a:r>
                    </a:p>
                    <a:p>
                      <a:r>
                        <a:rPr lang="ru-RU" sz="2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Грызть ногти, карандаш, ручку</a:t>
                      </a:r>
                    </a:p>
                    <a:p>
                      <a:r>
                        <a:rPr lang="ru-RU" sz="2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Опаздывать</a:t>
                      </a:r>
                    </a:p>
                    <a:p>
                      <a:r>
                        <a:rPr lang="ru-RU" sz="2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Лениться</a:t>
                      </a:r>
                    </a:p>
                    <a:p>
                      <a:r>
                        <a:rPr lang="ru-RU" sz="2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Драться</a:t>
                      </a:r>
                    </a:p>
                    <a:p>
                      <a:r>
                        <a:rPr lang="ru-RU" sz="2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Кричать</a:t>
                      </a:r>
                    </a:p>
                    <a:p>
                      <a:r>
                        <a:rPr lang="ru-RU" sz="2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Бросать мусор где попало</a:t>
                      </a:r>
                    </a:p>
                    <a:p>
                      <a:r>
                        <a:rPr lang="ru-RU" sz="2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Курить</a:t>
                      </a:r>
                    </a:p>
                    <a:p>
                      <a:r>
                        <a:rPr lang="ru-RU" sz="2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Кушать чипсы</a:t>
                      </a:r>
                    </a:p>
                    <a:p>
                      <a:r>
                        <a:rPr lang="ru-RU" sz="2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Пить пиво</a:t>
                      </a:r>
                    </a:p>
                    <a:p>
                      <a:endParaRPr lang="ru-RU" sz="2800" dirty="0" smtClean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Рисунок 2" descr="15.g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804248" y="5013176"/>
            <a:ext cx="2339752" cy="1512168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режим дня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3284984"/>
            <a:ext cx="2727325" cy="3429446"/>
          </a:xfrm>
          <a:prstGeom prst="rect">
            <a:avLst/>
          </a:prstGeom>
          <a:noFill/>
        </p:spPr>
      </p:pic>
      <p:pic>
        <p:nvPicPr>
          <p:cNvPr id="23557" name="Picture 5" descr="режим часы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88125" y="0"/>
            <a:ext cx="2555875" cy="2636838"/>
          </a:xfrm>
          <a:prstGeom prst="rect">
            <a:avLst/>
          </a:prstGeom>
          <a:noFill/>
        </p:spPr>
      </p:pic>
      <p:pic>
        <p:nvPicPr>
          <p:cNvPr id="23558" name="Picture 6" descr="режим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28184" y="3429000"/>
            <a:ext cx="2543175" cy="3240360"/>
          </a:xfrm>
          <a:prstGeom prst="rect">
            <a:avLst/>
          </a:prstGeom>
          <a:noFill/>
        </p:spPr>
      </p:pic>
      <p:sp>
        <p:nvSpPr>
          <p:cNvPr id="23565" name="Rectangle 1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332656"/>
            <a:ext cx="6588224" cy="2978869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</a:rPr>
              <a:t>Правильное выполнение режима,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</a:rPr>
              <a:t>    чередование физических нагрузок и отдыха необходимы. Они улучшают </a:t>
            </a: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</a:rPr>
              <a:t>работоспособность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</a:rPr>
              <a:t>, дисциплинируют человека, укрепляют его здоровье.</a:t>
            </a:r>
          </a:p>
        </p:txBody>
      </p:sp>
      <p:pic>
        <p:nvPicPr>
          <p:cNvPr id="6" name="Picture 4" descr="спорт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131840" y="3429000"/>
            <a:ext cx="2808312" cy="3312368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s://cf.ppt-online.org/files1/slide/n/NlKYJQtXCremwoh4jDPqaRx1MZdupOV52F8UB9AzTy/slide-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0992" y="0"/>
            <a:ext cx="9073008" cy="694563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s://myslide.ru/documents_4/6da26e69a9c16f1b015a992016b81dcc/img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504" y="116632"/>
            <a:ext cx="8856984" cy="6624736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539750" y="2249488"/>
            <a:ext cx="3871913" cy="4132262"/>
          </a:xfrm>
          <a:prstGeom prst="rect">
            <a:avLst/>
          </a:prstGeom>
          <a:ln>
            <a:solidFill>
              <a:schemeClr val="hlink"/>
            </a:solidFill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816475" y="2249488"/>
            <a:ext cx="3700463" cy="4132262"/>
          </a:xfrm>
          <a:prstGeom prst="rect">
            <a:avLst/>
          </a:prstGeom>
          <a:ln>
            <a:solidFill>
              <a:schemeClr val="hlink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683568" y="764704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СРАВНИТЕ ЛЁГКИЕ КУРЯЩЕГО И НЕКУРЯЩЕГО ЧЕЛОВЕКА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6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Тема16</Template>
  <TotalTime>509</TotalTime>
  <Words>215</Words>
  <Application>Microsoft Office PowerPoint</Application>
  <PresentationFormat>Экран (4:3)</PresentationFormat>
  <Paragraphs>45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Тема16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Я здоровье берегу. Сам себе я помогу!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александр</cp:lastModifiedBy>
  <cp:revision>62</cp:revision>
  <dcterms:created xsi:type="dcterms:W3CDTF">2013-11-17T14:06:33Z</dcterms:created>
  <dcterms:modified xsi:type="dcterms:W3CDTF">2020-04-13T12:40:36Z</dcterms:modified>
</cp:coreProperties>
</file>