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2" r:id="rId3"/>
    <p:sldId id="263" r:id="rId4"/>
    <p:sldId id="264" r:id="rId5"/>
    <p:sldId id="260" r:id="rId6"/>
    <p:sldId id="257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DF615-85FC-496E-A17B-99086F9F83E7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95270E-4018-4A3F-A165-4E26CD831A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579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95270E-4018-4A3F-A165-4E26CD831AD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212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60648"/>
            <a:ext cx="6400800" cy="3395674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Alton </a:t>
            </a:r>
            <a:r>
              <a:rPr lang="en-US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Towers. The Days We Remember</a:t>
            </a:r>
            <a:endParaRPr lang="ru-RU" sz="4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419350"/>
            <a:ext cx="573405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dirty="0" smtClean="0"/>
              <a:t>Фонетическая разминка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245"/>
          <a:stretch/>
        </p:blipFill>
        <p:spPr bwMode="auto">
          <a:xfrm>
            <a:off x="395536" y="1484784"/>
            <a:ext cx="8229600" cy="1722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27784" y="1052736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Давайте прочитаем стишок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429000"/>
            <a:ext cx="3880940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1476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8229600" cy="647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74169" y="1052736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Посмотрите на картинки. Это парк. Здесь очень весело. 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839"/>
          <a:stretch/>
        </p:blipFill>
        <p:spPr bwMode="auto">
          <a:xfrm>
            <a:off x="395536" y="1455469"/>
            <a:ext cx="4313942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28800"/>
            <a:ext cx="3813968" cy="36695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676650"/>
            <a:ext cx="3714750" cy="3181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2324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1997" y="1518788"/>
            <a:ext cx="3312491" cy="4430491"/>
          </a:xfrm>
        </p:spPr>
        <p:txBody>
          <a:bodyPr>
            <a:noAutofit/>
          </a:bodyPr>
          <a:lstStyle/>
          <a:p>
            <a:r>
              <a:rPr lang="ru-RU" sz="2400" dirty="0" smtClean="0"/>
              <a:t>Открываем учебник </a:t>
            </a:r>
            <a:br>
              <a:rPr lang="ru-RU" sz="2400" dirty="0" smtClean="0"/>
            </a:br>
            <a:r>
              <a:rPr lang="ru-RU" sz="2400" dirty="0" smtClean="0"/>
              <a:t>с. 117. </a:t>
            </a:r>
            <a:br>
              <a:rPr lang="ru-RU" sz="2400" dirty="0" smtClean="0"/>
            </a:br>
            <a:r>
              <a:rPr lang="ru-RU" sz="2400" dirty="0" smtClean="0"/>
              <a:t>Сегодня вы узнаете что такое </a:t>
            </a:r>
            <a:r>
              <a:rPr lang="ru-RU" sz="2400" dirty="0" err="1" smtClean="0"/>
              <a:t>Элтонские</a:t>
            </a:r>
            <a:r>
              <a:rPr lang="ru-RU" sz="2400" dirty="0" smtClean="0"/>
              <a:t> башни.</a:t>
            </a:r>
            <a:br>
              <a:rPr lang="ru-RU" sz="2400" dirty="0" smtClean="0"/>
            </a:br>
            <a:r>
              <a:rPr lang="ru-RU" sz="2400" dirty="0" smtClean="0"/>
              <a:t>Прочитайте текст  и попробуйте его перевести.  </a:t>
            </a:r>
            <a:endParaRPr lang="ru-RU" sz="24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59687"/>
            <a:ext cx="8229600" cy="975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08512"/>
            <a:ext cx="5544493" cy="518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6000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Упр. </a:t>
            </a:r>
            <a:r>
              <a:rPr lang="ru-RU" sz="3600" dirty="0" smtClean="0"/>
              <a:t>1. Установите соответствие (устно)</a:t>
            </a:r>
            <a:endParaRPr lang="ru-RU" sz="36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57364"/>
            <a:ext cx="822960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ind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text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translate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following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word-combinations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(Найдите в тексте фразы и переведите их, запишите их в тетрадь)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- забавный выходной для всей семьи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- лучшие в мире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- некоторые молодые люди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- быстрее, чем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феррари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- ждали час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- полторы минуты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- довольно страшно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- птица в небе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- провёл замечательно время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«</a:t>
            </a:r>
            <a:r>
              <a:rPr lang="ru-RU" sz="4400" dirty="0" smtClean="0"/>
              <a:t>Мой лучший день в году</a:t>
            </a:r>
            <a:r>
              <a:rPr lang="ru-RU" sz="4400" dirty="0" smtClean="0"/>
              <a:t>»</a:t>
            </a:r>
          </a:p>
          <a:p>
            <a:r>
              <a:rPr lang="ru-RU" sz="4400" dirty="0" smtClean="0"/>
              <a:t>Написать коротко о лучшем дне в году (на примере упр. 5 с.111)</a:t>
            </a:r>
            <a:endParaRPr lang="ru-RU" sz="4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96</Words>
  <Application>Microsoft Office PowerPoint</Application>
  <PresentationFormat>Экран (4:3)</PresentationFormat>
  <Paragraphs>20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Фонетическая разминка</vt:lpstr>
      <vt:lpstr>Презентация PowerPoint</vt:lpstr>
      <vt:lpstr>Открываем учебник  с. 117.  Сегодня вы узнаете что такое Элтонские башни. Прочитайте текст  и попробуйте его перевести.  </vt:lpstr>
      <vt:lpstr>Упр. 1. Установите соответствие (устно)</vt:lpstr>
      <vt:lpstr> Find in the text and translate the following word-combinations: (Найдите в тексте фразы и переведите их, запишите их в тетрадь) 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19th of April</dc:title>
  <dc:creator>Анна</dc:creator>
  <cp:lastModifiedBy>Admin</cp:lastModifiedBy>
  <cp:revision>9</cp:revision>
  <dcterms:created xsi:type="dcterms:W3CDTF">2017-04-18T17:13:11Z</dcterms:created>
  <dcterms:modified xsi:type="dcterms:W3CDTF">2020-03-30T15:03:23Z</dcterms:modified>
</cp:coreProperties>
</file>