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59" r:id="rId4"/>
    <p:sldId id="258" r:id="rId5"/>
    <p:sldId id="257" r:id="rId6"/>
    <p:sldId id="263" r:id="rId7"/>
    <p:sldId id="273" r:id="rId8"/>
    <p:sldId id="274" r:id="rId9"/>
    <p:sldId id="265" r:id="rId10"/>
    <p:sldId id="264" r:id="rId11"/>
    <p:sldId id="268" r:id="rId12"/>
    <p:sldId id="267" r:id="rId13"/>
    <p:sldId id="269" r:id="rId14"/>
    <p:sldId id="27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E5919-C052-4689-8BC5-1CF1BF229932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3F4D88-3C06-4FDC-9A34-F94EBD5FAA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F4D88-3C06-4FDC-9A34-F94EBD5FAA8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260648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День космонавтики</a:t>
            </a:r>
            <a:endParaRPr lang="ru-RU" sz="7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leksandr\Desktop\Клрук Кононова\16.04 День Космонавтики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6840760" cy="5107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7/94/500/94500831_4682843_dogdrawing_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026"/>
            <a:ext cx="4863987" cy="68730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14942" y="307181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Лайка</a:t>
            </a:r>
            <a:endParaRPr lang="ru-RU" sz="9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g.ru/i/gallery/e50ed704/54798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22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Белка и Стрелка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7746199">
            <a:off x="162133" y="1765660"/>
            <a:ext cx="4442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Ю. А.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Гагарин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Aleksandr\Desktop\Клрук Кононова\16.04 День Космонавтики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99915">
            <a:off x="3135622" y="575670"/>
            <a:ext cx="424847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052736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Скафандр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i.pinimg.com/736x/ee/da/2c/eeda2c14a0b5e2b87dad5b3240174411--space-theme-outer-sp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04664"/>
            <a:ext cx="4392488" cy="5974829"/>
          </a:xfrm>
          <a:prstGeom prst="rect">
            <a:avLst/>
          </a:prstGeom>
          <a:noFill/>
        </p:spPr>
      </p:pic>
      <p:pic>
        <p:nvPicPr>
          <p:cNvPr id="3076" name="Picture 4" descr="https://www.vippng.com/png/detail/112-1120793_astronaut-with-rocke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3603328" cy="34466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32656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Искусственный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спутник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cdn.postnews.ru/files/e2887c288ab8a39e08c7f56e897f509754b7861ac5bf3e744a3dd81d02a2c3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883298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0.liveinternet.ru/images/attach/c/0/40/531/40531872_Widescreen_Earth_from_space_00521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83516" y="1357298"/>
            <a:ext cx="751160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9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enzavzglyad.ru/images/uploads/52f403037bd769428039b9c275168e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340768"/>
            <a:ext cx="2701527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s://avatars.mds.yandex.net/get-pdb/2205976/07e0bdbd-d2e1-44e1-a57d-925dac06eadd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336037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6" descr="https://avatars.mds.yandex.net/get-pdb/2505111/1cd89c43-2201-453a-9c93-ed71725d9f79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429000"/>
            <a:ext cx="2212703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0" name="Picture 8" descr="http://www.unikru.ru/userfiles/181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0648"/>
            <a:ext cx="2559224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2" name="Picture 10" descr="http://bibl.com.ua/pars_docs/refs/33/32029/32029_html_2ea8c12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2656"/>
            <a:ext cx="2225045" cy="267808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get-pdb/1366512/ffd3537c-0962-4d53-b32e-c42231c21b0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5.infourok.ru/uploads/ex/0df5/0000d144-f75c692d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5286388"/>
            <a:ext cx="55183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Аэроплан</a:t>
            </a:r>
          </a:p>
          <a:p>
            <a:endParaRPr lang="ru-RU" sz="6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https://pixy.org/src/72/thumbs350/722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4704"/>
            <a:ext cx="9048750" cy="451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268760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Вертолет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4797152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Самолет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ds05.infourok.ru/uploads/ex/102b/0007c4d2-ff49311e/hello_html_7e31aa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7544" y="4005064"/>
            <a:ext cx="5361776" cy="2664296"/>
          </a:xfrm>
          <a:prstGeom prst="rect">
            <a:avLst/>
          </a:prstGeom>
          <a:noFill/>
        </p:spPr>
      </p:pic>
      <p:pic>
        <p:nvPicPr>
          <p:cNvPr id="13316" name="Picture 4" descr="https://prikolist.club/wp-content/uploads/2019/08/vertolet_kartinka_dlya_detey_1_051545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76672"/>
            <a:ext cx="4356789" cy="3082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grad.net/images/umor/images/d31/ee5b49999a6ca429383d939f408009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903"/>
            <a:ext cx="4786314" cy="68120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564357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К. Э. Циолковский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cs5943.vkontakte.ru/u2008214/138062462/x_33807d9d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86314" y="-1"/>
            <a:ext cx="4357686" cy="5057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037.radikal.ru/1301/96/8eecfa134c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"/>
            <a:ext cx="4357686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78632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С. П. Королев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kafanews.com/new/images/img267dc3640b83fad744485c353bde5a2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3084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newsru.ua/pict/id/large/3749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37984">
            <a:off x="1186046" y="3922544"/>
            <a:ext cx="3419872" cy="2642629"/>
          </a:xfrm>
          <a:prstGeom prst="rect">
            <a:avLst/>
          </a:prstGeom>
          <a:noFill/>
        </p:spPr>
      </p:pic>
      <p:pic>
        <p:nvPicPr>
          <p:cNvPr id="22532" name="Picture 4" descr="http://content.foto.mail.ru/mail/olga197403/_answers/i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24901">
            <a:off x="5575938" y="2788297"/>
            <a:ext cx="2968221" cy="2875465"/>
          </a:xfrm>
          <a:prstGeom prst="rect">
            <a:avLst/>
          </a:prstGeom>
          <a:noFill/>
        </p:spPr>
      </p:pic>
      <p:pic>
        <p:nvPicPr>
          <p:cNvPr id="22534" name="Picture 6" descr="http://stat16.privet.ru/lr/0b05eaa9540039af43c6164d84ecbda4"/>
          <p:cNvPicPr>
            <a:picLocks noChangeAspect="1" noChangeArrowheads="1"/>
          </p:cNvPicPr>
          <p:nvPr/>
        </p:nvPicPr>
        <p:blipFill>
          <a:blip r:embed="rId4" cstate="print"/>
          <a:srcRect r="86" b="124"/>
          <a:stretch>
            <a:fillRect/>
          </a:stretch>
        </p:blipFill>
        <p:spPr bwMode="auto">
          <a:xfrm rot="20823860">
            <a:off x="990236" y="476672"/>
            <a:ext cx="3766155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571480"/>
            <a:ext cx="3286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Животные-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космонавты</a:t>
            </a:r>
          </a:p>
          <a:p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33</Words>
  <Application>Microsoft Office PowerPoint</Application>
  <PresentationFormat>Экран (4:3)</PresentationFormat>
  <Paragraphs>15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Aleksandr</cp:lastModifiedBy>
  <cp:revision>41</cp:revision>
  <dcterms:modified xsi:type="dcterms:W3CDTF">2020-04-13T13:16:52Z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922405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