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69" r:id="rId4"/>
    <p:sldId id="273" r:id="rId5"/>
    <p:sldId id="275" r:id="rId6"/>
    <p:sldId id="259" r:id="rId7"/>
    <p:sldId id="274" r:id="rId8"/>
    <p:sldId id="270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Наталья" userId="e826e06baf3f0558" providerId="LiveId" clId="{F3755246-9091-4E91-A7A3-2CB65EEBCB10}"/>
    <pc:docChg chg="undo custSel addSld delSld modSld sldOrd">
      <pc:chgData name="Наталья" userId="e826e06baf3f0558" providerId="LiveId" clId="{F3755246-9091-4E91-A7A3-2CB65EEBCB10}" dt="2020-04-13T07:55:29.991" v="1766" actId="1076"/>
      <pc:docMkLst>
        <pc:docMk/>
      </pc:docMkLst>
      <pc:sldChg chg="del">
        <pc:chgData name="Наталья" userId="e826e06baf3f0558" providerId="LiveId" clId="{F3755246-9091-4E91-A7A3-2CB65EEBCB10}" dt="2020-04-05T20:41:46.385" v="0" actId="47"/>
        <pc:sldMkLst>
          <pc:docMk/>
          <pc:sldMk cId="1310062966" sldId="257"/>
        </pc:sldMkLst>
      </pc:sldChg>
      <pc:sldChg chg="addSp delSp modSp mod">
        <pc:chgData name="Наталья" userId="e826e06baf3f0558" providerId="LiveId" clId="{F3755246-9091-4E91-A7A3-2CB65EEBCB10}" dt="2020-04-13T07:55:29.991" v="1766" actId="1076"/>
        <pc:sldMkLst>
          <pc:docMk/>
          <pc:sldMk cId="1802852001" sldId="259"/>
        </pc:sldMkLst>
        <pc:spChg chg="add del mod">
          <ac:chgData name="Наталья" userId="e826e06baf3f0558" providerId="LiveId" clId="{F3755246-9091-4E91-A7A3-2CB65EEBCB10}" dt="2020-04-13T07:55:29.991" v="1766" actId="1076"/>
          <ac:spMkLst>
            <pc:docMk/>
            <pc:sldMk cId="1802852001" sldId="259"/>
            <ac:spMk id="3" creationId="{00000000-0000-0000-0000-000000000000}"/>
          </ac:spMkLst>
        </pc:spChg>
        <pc:spChg chg="add del mod">
          <ac:chgData name="Наталья" userId="e826e06baf3f0558" providerId="LiveId" clId="{F3755246-9091-4E91-A7A3-2CB65EEBCB10}" dt="2020-04-13T07:54:52.289" v="1750" actId="478"/>
          <ac:spMkLst>
            <pc:docMk/>
            <pc:sldMk cId="1802852001" sldId="259"/>
            <ac:spMk id="4" creationId="{46F8FB38-DE86-402D-84D9-C586A987D03D}"/>
          </ac:spMkLst>
        </pc:spChg>
        <pc:spChg chg="del mod">
          <ac:chgData name="Наталья" userId="e826e06baf3f0558" providerId="LiveId" clId="{F3755246-9091-4E91-A7A3-2CB65EEBCB10}" dt="2020-04-05T20:49:25.048" v="207"/>
          <ac:spMkLst>
            <pc:docMk/>
            <pc:sldMk cId="1802852001" sldId="259"/>
            <ac:spMk id="4" creationId="{C060189C-1769-48DE-A365-B4BC531FEB4F}"/>
          </ac:spMkLst>
        </pc:spChg>
        <pc:spChg chg="add mod">
          <ac:chgData name="Наталья" userId="e826e06baf3f0558" providerId="LiveId" clId="{F3755246-9091-4E91-A7A3-2CB65EEBCB10}" dt="2020-04-13T07:55:17.524" v="1762" actId="20577"/>
          <ac:spMkLst>
            <pc:docMk/>
            <pc:sldMk cId="1802852001" sldId="259"/>
            <ac:spMk id="5" creationId="{0F2B381C-5DCC-495F-AC9D-26C5125E4C99}"/>
          </ac:spMkLst>
        </pc:spChg>
        <pc:picChg chg="del">
          <ac:chgData name="Наталья" userId="e826e06baf3f0558" providerId="LiveId" clId="{F3755246-9091-4E91-A7A3-2CB65EEBCB10}" dt="2020-04-05T20:49:25.045" v="205" actId="478"/>
          <ac:picMkLst>
            <pc:docMk/>
            <pc:sldMk cId="1802852001" sldId="259"/>
            <ac:picMk id="2" creationId="{D5A84634-A7A3-45F1-A213-3B1B79B22A57}"/>
          </ac:picMkLst>
        </pc:picChg>
        <pc:picChg chg="del">
          <ac:chgData name="Наталья" userId="e826e06baf3f0558" providerId="LiveId" clId="{F3755246-9091-4E91-A7A3-2CB65EEBCB10}" dt="2020-04-05T20:52:48.426" v="303" actId="478"/>
          <ac:picMkLst>
            <pc:docMk/>
            <pc:sldMk cId="1802852001" sldId="259"/>
            <ac:picMk id="1028" creationId="{00000000-0000-0000-0000-000000000000}"/>
          </ac:picMkLst>
        </pc:picChg>
      </pc:sldChg>
      <pc:sldChg chg="del">
        <pc:chgData name="Наталья" userId="e826e06baf3f0558" providerId="LiveId" clId="{F3755246-9091-4E91-A7A3-2CB65EEBCB10}" dt="2020-04-05T21:16:09.378" v="1553" actId="47"/>
        <pc:sldMkLst>
          <pc:docMk/>
          <pc:sldMk cId="1940067019" sldId="260"/>
        </pc:sldMkLst>
      </pc:sldChg>
      <pc:sldChg chg="del">
        <pc:chgData name="Наталья" userId="e826e06baf3f0558" providerId="LiveId" clId="{F3755246-9091-4E91-A7A3-2CB65EEBCB10}" dt="2020-04-05T21:16:12.135" v="1555" actId="47"/>
        <pc:sldMkLst>
          <pc:docMk/>
          <pc:sldMk cId="2975391792" sldId="261"/>
        </pc:sldMkLst>
      </pc:sldChg>
      <pc:sldChg chg="modSp mod">
        <pc:chgData name="Наталья" userId="e826e06baf3f0558" providerId="LiveId" clId="{F3755246-9091-4E91-A7A3-2CB65EEBCB10}" dt="2020-04-05T21:16:22.552" v="1565" actId="20577"/>
        <pc:sldMkLst>
          <pc:docMk/>
          <pc:sldMk cId="3958197042" sldId="263"/>
        </pc:sldMkLst>
        <pc:spChg chg="mod">
          <ac:chgData name="Наталья" userId="e826e06baf3f0558" providerId="LiveId" clId="{F3755246-9091-4E91-A7A3-2CB65EEBCB10}" dt="2020-04-05T21:16:22.552" v="1565" actId="20577"/>
          <ac:spMkLst>
            <pc:docMk/>
            <pc:sldMk cId="3958197042" sldId="263"/>
            <ac:spMk id="2" creationId="{00000000-0000-0000-0000-000000000000}"/>
          </ac:spMkLst>
        </pc:spChg>
      </pc:sldChg>
      <pc:sldChg chg="del">
        <pc:chgData name="Наталья" userId="e826e06baf3f0558" providerId="LiveId" clId="{F3755246-9091-4E91-A7A3-2CB65EEBCB10}" dt="2020-04-05T21:16:10.602" v="1554" actId="47"/>
        <pc:sldMkLst>
          <pc:docMk/>
          <pc:sldMk cId="2454489936" sldId="264"/>
        </pc:sldMkLst>
      </pc:sldChg>
      <pc:sldChg chg="del">
        <pc:chgData name="Наталья" userId="e826e06baf3f0558" providerId="LiveId" clId="{F3755246-9091-4E91-A7A3-2CB65EEBCB10}" dt="2020-04-05T20:59:40.825" v="576" actId="47"/>
        <pc:sldMkLst>
          <pc:docMk/>
          <pc:sldMk cId="2184951475" sldId="268"/>
        </pc:sldMkLst>
      </pc:sldChg>
      <pc:sldChg chg="addSp delSp modSp mod">
        <pc:chgData name="Наталья" userId="e826e06baf3f0558" providerId="LiveId" clId="{F3755246-9091-4E91-A7A3-2CB65EEBCB10}" dt="2020-04-05T20:46:14.491" v="137" actId="1076"/>
        <pc:sldMkLst>
          <pc:docMk/>
          <pc:sldMk cId="1790979490" sldId="269"/>
        </pc:sldMkLst>
        <pc:spChg chg="del">
          <ac:chgData name="Наталья" userId="e826e06baf3f0558" providerId="LiveId" clId="{F3755246-9091-4E91-A7A3-2CB65EEBCB10}" dt="2020-04-05T20:43:42.032" v="72" actId="478"/>
          <ac:spMkLst>
            <pc:docMk/>
            <pc:sldMk cId="1790979490" sldId="269"/>
            <ac:spMk id="2" creationId="{C99FC8D7-9913-4CCA-B121-580C8E8F71B3}"/>
          </ac:spMkLst>
        </pc:spChg>
        <pc:spChg chg="mod">
          <ac:chgData name="Наталья" userId="e826e06baf3f0558" providerId="LiveId" clId="{F3755246-9091-4E91-A7A3-2CB65EEBCB10}" dt="2020-04-05T20:45:12.856" v="83" actId="27636"/>
          <ac:spMkLst>
            <pc:docMk/>
            <pc:sldMk cId="1790979490" sldId="269"/>
            <ac:spMk id="3" creationId="{00000000-0000-0000-0000-000000000000}"/>
          </ac:spMkLst>
        </pc:spChg>
        <pc:spChg chg="add mod">
          <ac:chgData name="Наталья" userId="e826e06baf3f0558" providerId="LiveId" clId="{F3755246-9091-4E91-A7A3-2CB65EEBCB10}" dt="2020-04-05T20:45:57.507" v="132" actId="1076"/>
          <ac:spMkLst>
            <pc:docMk/>
            <pc:sldMk cId="1790979490" sldId="269"/>
            <ac:spMk id="5" creationId="{D1191942-96BC-49D9-86D2-F8C9551CD5C1}"/>
          </ac:spMkLst>
        </pc:spChg>
        <pc:spChg chg="del">
          <ac:chgData name="Наталья" userId="e826e06baf3f0558" providerId="LiveId" clId="{F3755246-9091-4E91-A7A3-2CB65EEBCB10}" dt="2020-04-05T20:43:42.673" v="73" actId="478"/>
          <ac:spMkLst>
            <pc:docMk/>
            <pc:sldMk cId="1790979490" sldId="269"/>
            <ac:spMk id="6" creationId="{3AE9E335-A305-4F59-B30C-43B1DCB8BE30}"/>
          </ac:spMkLst>
        </pc:spChg>
        <pc:picChg chg="add mod">
          <ac:chgData name="Наталья" userId="e826e06baf3f0558" providerId="LiveId" clId="{F3755246-9091-4E91-A7A3-2CB65EEBCB10}" dt="2020-04-05T20:46:14.491" v="137" actId="1076"/>
          <ac:picMkLst>
            <pc:docMk/>
            <pc:sldMk cId="1790979490" sldId="269"/>
            <ac:picMk id="4" creationId="{1DE74526-3F3E-470C-AE5C-B87995A181E6}"/>
          </ac:picMkLst>
        </pc:picChg>
        <pc:picChg chg="mod">
          <ac:chgData name="Наталья" userId="e826e06baf3f0558" providerId="LiveId" clId="{F3755246-9091-4E91-A7A3-2CB65EEBCB10}" dt="2020-04-05T20:45:22.839" v="86" actId="1076"/>
          <ac:picMkLst>
            <pc:docMk/>
            <pc:sldMk cId="1790979490" sldId="269"/>
            <ac:picMk id="1028" creationId="{00000000-0000-0000-0000-000000000000}"/>
          </ac:picMkLst>
        </pc:picChg>
      </pc:sldChg>
      <pc:sldChg chg="addSp modSp mod ord">
        <pc:chgData name="Наталья" userId="e826e06baf3f0558" providerId="LiveId" clId="{F3755246-9091-4E91-A7A3-2CB65EEBCB10}" dt="2020-04-05T21:18:04.857" v="1693" actId="1076"/>
        <pc:sldMkLst>
          <pc:docMk/>
          <pc:sldMk cId="2879505608" sldId="270"/>
        </pc:sldMkLst>
        <pc:spChg chg="mod">
          <ac:chgData name="Наталья" userId="e826e06baf3f0558" providerId="LiveId" clId="{F3755246-9091-4E91-A7A3-2CB65EEBCB10}" dt="2020-04-05T21:17:58.187" v="1691" actId="20577"/>
          <ac:spMkLst>
            <pc:docMk/>
            <pc:sldMk cId="2879505608" sldId="270"/>
            <ac:spMk id="3" creationId="{00000000-0000-0000-0000-000000000000}"/>
          </ac:spMkLst>
        </pc:spChg>
        <pc:picChg chg="add mod">
          <ac:chgData name="Наталья" userId="e826e06baf3f0558" providerId="LiveId" clId="{F3755246-9091-4E91-A7A3-2CB65EEBCB10}" dt="2020-04-05T21:18:04.857" v="1693" actId="1076"/>
          <ac:picMkLst>
            <pc:docMk/>
            <pc:sldMk cId="2879505608" sldId="270"/>
            <ac:picMk id="2" creationId="{3FFFEC4E-3B2B-4C9C-87D7-91DDB7513C82}"/>
          </ac:picMkLst>
        </pc:picChg>
      </pc:sldChg>
      <pc:sldChg chg="del">
        <pc:chgData name="Наталья" userId="e826e06baf3f0558" providerId="LiveId" clId="{F3755246-9091-4E91-A7A3-2CB65EEBCB10}" dt="2020-04-05T21:16:08.005" v="1552" actId="47"/>
        <pc:sldMkLst>
          <pc:docMk/>
          <pc:sldMk cId="2315629571" sldId="271"/>
        </pc:sldMkLst>
      </pc:sldChg>
      <pc:sldChg chg="addSp modSp add mod">
        <pc:chgData name="Наталья" userId="e826e06baf3f0558" providerId="LiveId" clId="{F3755246-9091-4E91-A7A3-2CB65EEBCB10}" dt="2020-04-05T20:43:12.888" v="55" actId="1076"/>
        <pc:sldMkLst>
          <pc:docMk/>
          <pc:sldMk cId="3754820895" sldId="272"/>
        </pc:sldMkLst>
        <pc:spChg chg="mod ord">
          <ac:chgData name="Наталья" userId="e826e06baf3f0558" providerId="LiveId" clId="{F3755246-9091-4E91-A7A3-2CB65EEBCB10}" dt="2020-04-05T20:43:12.888" v="55" actId="1076"/>
          <ac:spMkLst>
            <pc:docMk/>
            <pc:sldMk cId="3754820895" sldId="272"/>
            <ac:spMk id="2" creationId="{71460B5B-2E71-4154-9892-36D7B9113CB8}"/>
          </ac:spMkLst>
        </pc:spChg>
        <pc:picChg chg="add mod">
          <ac:chgData name="Наталья" userId="e826e06baf3f0558" providerId="LiveId" clId="{F3755246-9091-4E91-A7A3-2CB65EEBCB10}" dt="2020-04-05T20:42:28.701" v="5" actId="1076"/>
          <ac:picMkLst>
            <pc:docMk/>
            <pc:sldMk cId="3754820895" sldId="272"/>
            <ac:picMk id="3" creationId="{389482CE-EE60-4CBA-A024-D3B3EAFB9561}"/>
          </ac:picMkLst>
        </pc:picChg>
      </pc:sldChg>
      <pc:sldChg chg="addSp delSp modSp add mod">
        <pc:chgData name="Наталья" userId="e826e06baf3f0558" providerId="LiveId" clId="{F3755246-9091-4E91-A7A3-2CB65EEBCB10}" dt="2020-04-05T20:48:13.466" v="171" actId="1076"/>
        <pc:sldMkLst>
          <pc:docMk/>
          <pc:sldMk cId="2736520275" sldId="273"/>
        </pc:sldMkLst>
        <pc:spChg chg="mod">
          <ac:chgData name="Наталья" userId="e826e06baf3f0558" providerId="LiveId" clId="{F3755246-9091-4E91-A7A3-2CB65EEBCB10}" dt="2020-04-05T20:48:07.250" v="169" actId="1076"/>
          <ac:spMkLst>
            <pc:docMk/>
            <pc:sldMk cId="2736520275" sldId="273"/>
            <ac:spMk id="5" creationId="{D1191942-96BC-49D9-86D2-F8C9551CD5C1}"/>
          </ac:spMkLst>
        </pc:spChg>
        <pc:spChg chg="add mod">
          <ac:chgData name="Наталья" userId="e826e06baf3f0558" providerId="LiveId" clId="{F3755246-9091-4E91-A7A3-2CB65EEBCB10}" dt="2020-04-05T20:48:10.599" v="170" actId="1076"/>
          <ac:spMkLst>
            <pc:docMk/>
            <pc:sldMk cId="2736520275" sldId="273"/>
            <ac:spMk id="6" creationId="{CA11545F-83D7-483D-B91E-839DBB91A64C}"/>
          </ac:spMkLst>
        </pc:spChg>
        <pc:graphicFrameChg chg="add mod modGraphic">
          <ac:chgData name="Наталья" userId="e826e06baf3f0558" providerId="LiveId" clId="{F3755246-9091-4E91-A7A3-2CB65EEBCB10}" dt="2020-04-05T20:48:13.466" v="171" actId="1076"/>
          <ac:graphicFrameMkLst>
            <pc:docMk/>
            <pc:sldMk cId="2736520275" sldId="273"/>
            <ac:graphicFrameMk id="2" creationId="{3AFE0610-FF4C-40AB-B5C9-5C897AFD3353}"/>
          </ac:graphicFrameMkLst>
        </pc:graphicFrameChg>
        <pc:picChg chg="del">
          <ac:chgData name="Наталья" userId="e826e06baf3f0558" providerId="LiveId" clId="{F3755246-9091-4E91-A7A3-2CB65EEBCB10}" dt="2020-04-05T20:46:35.471" v="144" actId="478"/>
          <ac:picMkLst>
            <pc:docMk/>
            <pc:sldMk cId="2736520275" sldId="273"/>
            <ac:picMk id="4" creationId="{1DE74526-3F3E-470C-AE5C-B87995A181E6}"/>
          </ac:picMkLst>
        </pc:picChg>
        <pc:picChg chg="mod">
          <ac:chgData name="Наталья" userId="e826e06baf3f0558" providerId="LiveId" clId="{F3755246-9091-4E91-A7A3-2CB65EEBCB10}" dt="2020-04-05T20:48:04.034" v="168" actId="1076"/>
          <ac:picMkLst>
            <pc:docMk/>
            <pc:sldMk cId="2736520275" sldId="273"/>
            <ac:picMk id="1028" creationId="{00000000-0000-0000-0000-000000000000}"/>
          </ac:picMkLst>
        </pc:picChg>
      </pc:sldChg>
      <pc:sldChg chg="addSp delSp modSp add mod">
        <pc:chgData name="Наталья" userId="e826e06baf3f0558" providerId="LiveId" clId="{F3755246-9091-4E91-A7A3-2CB65EEBCB10}" dt="2020-04-05T21:19:26.502" v="1748" actId="1076"/>
        <pc:sldMkLst>
          <pc:docMk/>
          <pc:sldMk cId="3233473060" sldId="274"/>
        </pc:sldMkLst>
        <pc:spChg chg="mod ord">
          <ac:chgData name="Наталья" userId="e826e06baf3f0558" providerId="LiveId" clId="{F3755246-9091-4E91-A7A3-2CB65EEBCB10}" dt="2020-04-05T21:19:19.366" v="1747" actId="20577"/>
          <ac:spMkLst>
            <pc:docMk/>
            <pc:sldMk cId="3233473060" sldId="274"/>
            <ac:spMk id="2" creationId="{B42878B4-F940-48BF-B02F-3A850E528082}"/>
          </ac:spMkLst>
        </pc:spChg>
        <pc:spChg chg="add del mod">
          <ac:chgData name="Наталья" userId="e826e06baf3f0558" providerId="LiveId" clId="{F3755246-9091-4E91-A7A3-2CB65EEBCB10}" dt="2020-04-05T21:00:39.800" v="619"/>
          <ac:spMkLst>
            <pc:docMk/>
            <pc:sldMk cId="3233473060" sldId="274"/>
            <ac:spMk id="4" creationId="{BF1E8EC8-E4DE-421D-80E5-4C95D663CC37}"/>
          </ac:spMkLst>
        </pc:spChg>
        <pc:spChg chg="add mod">
          <ac:chgData name="Наталья" userId="e826e06baf3f0558" providerId="LiveId" clId="{F3755246-9091-4E91-A7A3-2CB65EEBCB10}" dt="2020-04-05T21:19:26.502" v="1748" actId="1076"/>
          <ac:spMkLst>
            <pc:docMk/>
            <pc:sldMk cId="3233473060" sldId="274"/>
            <ac:spMk id="7" creationId="{16CA939D-6CA9-4DD6-AA1C-1D5F41F0E3D8}"/>
          </ac:spMkLst>
        </pc:spChg>
        <pc:spChg chg="add mod">
          <ac:chgData name="Наталья" userId="e826e06baf3f0558" providerId="LiveId" clId="{F3755246-9091-4E91-A7A3-2CB65EEBCB10}" dt="2020-04-05T21:17:24.593" v="1663" actId="1076"/>
          <ac:spMkLst>
            <pc:docMk/>
            <pc:sldMk cId="3233473060" sldId="274"/>
            <ac:spMk id="8" creationId="{0B4D5CA2-8859-463F-B60A-7407865AF4AE}"/>
          </ac:spMkLst>
        </pc:spChg>
        <pc:picChg chg="add mod">
          <ac:chgData name="Наталья" userId="e826e06baf3f0558" providerId="LiveId" clId="{F3755246-9091-4E91-A7A3-2CB65EEBCB10}" dt="2020-04-05T21:18:50.237" v="1725" actId="1076"/>
          <ac:picMkLst>
            <pc:docMk/>
            <pc:sldMk cId="3233473060" sldId="274"/>
            <ac:picMk id="3" creationId="{19C622FF-2047-43D5-93D8-D0EBA342D7B5}"/>
          </ac:picMkLst>
        </pc:picChg>
        <pc:picChg chg="add mod">
          <ac:chgData name="Наталья" userId="e826e06baf3f0558" providerId="LiveId" clId="{F3755246-9091-4E91-A7A3-2CB65EEBCB10}" dt="2020-04-05T21:09:55.465" v="1303" actId="1076"/>
          <ac:picMkLst>
            <pc:docMk/>
            <pc:sldMk cId="3233473060" sldId="274"/>
            <ac:picMk id="5" creationId="{881DA761-EDF6-48E1-A4A9-245F3A34958B}"/>
          </ac:picMkLst>
        </pc:picChg>
        <pc:picChg chg="add mod">
          <ac:chgData name="Наталья" userId="e826e06baf3f0558" providerId="LiveId" clId="{F3755246-9091-4E91-A7A3-2CB65EEBCB10}" dt="2020-04-05T21:10:39.994" v="1308" actId="14100"/>
          <ac:picMkLst>
            <pc:docMk/>
            <pc:sldMk cId="3233473060" sldId="274"/>
            <ac:picMk id="6" creationId="{5CBA89A7-B114-4F63-8BB1-2C9930B54246}"/>
          </ac:picMkLst>
        </pc:picChg>
      </pc:sldChg>
      <pc:sldChg chg="addSp modSp add mod">
        <pc:chgData name="Наталья" userId="e826e06baf3f0558" providerId="LiveId" clId="{F3755246-9091-4E91-A7A3-2CB65EEBCB10}" dt="2020-04-05T21:15:06.189" v="1513" actId="20577"/>
        <pc:sldMkLst>
          <pc:docMk/>
          <pc:sldMk cId="3173193936" sldId="275"/>
        </pc:sldMkLst>
        <pc:spChg chg="mod ord">
          <ac:chgData name="Наталья" userId="e826e06baf3f0558" providerId="LiveId" clId="{F3755246-9091-4E91-A7A3-2CB65EEBCB10}" dt="2020-04-05T21:02:02.723" v="740" actId="20577"/>
          <ac:spMkLst>
            <pc:docMk/>
            <pc:sldMk cId="3173193936" sldId="275"/>
            <ac:spMk id="2" creationId="{67DEB928-F39D-4FBA-A81A-893A005D4914}"/>
          </ac:spMkLst>
        </pc:spChg>
        <pc:spChg chg="add mod">
          <ac:chgData name="Наталья" userId="e826e06baf3f0558" providerId="LiveId" clId="{F3755246-9091-4E91-A7A3-2CB65EEBCB10}" dt="2020-04-05T21:15:06.189" v="1513" actId="20577"/>
          <ac:spMkLst>
            <pc:docMk/>
            <pc:sldMk cId="3173193936" sldId="275"/>
            <ac:spMk id="4" creationId="{9CE54CA0-D051-462C-85C4-BD27A2DCBE44}"/>
          </ac:spMkLst>
        </pc:spChg>
        <pc:picChg chg="add mod">
          <ac:chgData name="Наталья" userId="e826e06baf3f0558" providerId="LiveId" clId="{F3755246-9091-4E91-A7A3-2CB65EEBCB10}" dt="2020-04-05T21:00:59.005" v="626" actId="1076"/>
          <ac:picMkLst>
            <pc:docMk/>
            <pc:sldMk cId="3173193936" sldId="275"/>
            <ac:picMk id="3" creationId="{6F7B47D9-AEAE-40DD-AC78-022AFF16BFD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F7C6A-C587-4611-A265-FD9DA6BD769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1ACB-6EC1-438C-B106-BEB20A74B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818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F7C6A-C587-4611-A265-FD9DA6BD769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1ACB-6EC1-438C-B106-BEB20A74B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242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F7C6A-C587-4611-A265-FD9DA6BD769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1ACB-6EC1-438C-B106-BEB20A74B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981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F7C6A-C587-4611-A265-FD9DA6BD769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1ACB-6EC1-438C-B106-BEB20A74B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209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F7C6A-C587-4611-A265-FD9DA6BD769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1ACB-6EC1-438C-B106-BEB20A74B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650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F7C6A-C587-4611-A265-FD9DA6BD769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1ACB-6EC1-438C-B106-BEB20A74B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960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F7C6A-C587-4611-A265-FD9DA6BD769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1ACB-6EC1-438C-B106-BEB20A74B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806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F7C6A-C587-4611-A265-FD9DA6BD769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1ACB-6EC1-438C-B106-BEB20A74B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03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F7C6A-C587-4611-A265-FD9DA6BD769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1ACB-6EC1-438C-B106-BEB20A74B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704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F7C6A-C587-4611-A265-FD9DA6BD769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1ACB-6EC1-438C-B106-BEB20A74B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24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F7C6A-C587-4611-A265-FD9DA6BD769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1ACB-6EC1-438C-B106-BEB20A74B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585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F7C6A-C587-4611-A265-FD9DA6BD769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B1ACB-6EC1-438C-B106-BEB20A74B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518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6334472" cy="2232247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Тема урока:</a:t>
            </a:r>
            <a:br>
              <a:rPr lang="ru-RU" sz="3200" dirty="0">
                <a:solidFill>
                  <a:srgbClr val="002060"/>
                </a:solidFill>
              </a:rPr>
            </a:b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b="1" i="1" dirty="0">
                <a:solidFill>
                  <a:srgbClr val="002060"/>
                </a:solidFill>
              </a:rPr>
              <a:t>Умножение и деление смешанных дробей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28184" y="5877272"/>
            <a:ext cx="2808312" cy="648072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800" i="1" dirty="0">
                <a:solidFill>
                  <a:srgbClr val="002060"/>
                </a:solidFill>
              </a:rPr>
              <a:t>МОУ </a:t>
            </a:r>
            <a:r>
              <a:rPr lang="ru-RU" sz="1800" i="1" dirty="0" err="1">
                <a:solidFill>
                  <a:srgbClr val="002060"/>
                </a:solidFill>
              </a:rPr>
              <a:t>Авсюнинская</a:t>
            </a:r>
            <a:r>
              <a:rPr lang="ru-RU" sz="1800" i="1" dirty="0">
                <a:solidFill>
                  <a:srgbClr val="002060"/>
                </a:solidFill>
              </a:rPr>
              <a:t> СОШ</a:t>
            </a:r>
          </a:p>
          <a:p>
            <a:pPr algn="l"/>
            <a:r>
              <a:rPr lang="ru-RU" sz="1800" i="1" dirty="0">
                <a:solidFill>
                  <a:srgbClr val="002060"/>
                </a:solidFill>
              </a:rPr>
              <a:t>Математика, 5 класс</a:t>
            </a:r>
          </a:p>
        </p:txBody>
      </p:sp>
    </p:spTree>
    <p:extLst>
      <p:ext uri="{BB962C8B-B14F-4D97-AF65-F5344CB8AC3E}">
        <p14:creationId xmlns:p14="http://schemas.microsoft.com/office/powerpoint/2010/main" val="1500547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9482CE-EE60-4CBA-A024-D3B3EAFB95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460B5B-2E71-4154-9892-36D7B9113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2420888"/>
            <a:ext cx="8579296" cy="1143000"/>
          </a:xfrm>
        </p:spPr>
        <p:txBody>
          <a:bodyPr/>
          <a:lstStyle/>
          <a:p>
            <a:r>
              <a:rPr lang="ru-RU" dirty="0"/>
              <a:t>                Классная работа         14.04 </a:t>
            </a:r>
          </a:p>
        </p:txBody>
      </p:sp>
    </p:spTree>
    <p:extLst>
      <p:ext uri="{BB962C8B-B14F-4D97-AF65-F5344CB8AC3E}">
        <p14:creationId xmlns:p14="http://schemas.microsoft.com/office/powerpoint/2010/main" val="3754820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8650"/>
            <a:ext cx="7488832" cy="63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0364" y="647508"/>
            <a:ext cx="7355160" cy="837276"/>
          </a:xfrm>
        </p:spPr>
        <p:txBody>
          <a:bodyPr>
            <a:normAutofit fontScale="90000"/>
          </a:bodyPr>
          <a:lstStyle/>
          <a:p>
            <a:pPr algn="l"/>
            <a:br>
              <a:rPr lang="ru-RU" sz="2400" b="1" i="1" dirty="0"/>
            </a:br>
            <a:br>
              <a:rPr lang="ru-RU" sz="2400" b="1" i="1" dirty="0"/>
            </a:br>
            <a:r>
              <a:rPr lang="ru-RU" sz="2400" b="1" i="1" dirty="0"/>
              <a:t>    </a:t>
            </a:r>
            <a:br>
              <a:rPr lang="ru-RU" sz="2400" b="1" i="1" dirty="0"/>
            </a:br>
            <a:endParaRPr lang="ru-RU" sz="2400" b="1" i="1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DE74526-3F3E-470C-AE5C-B87995A181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0" t="6209"/>
          <a:stretch/>
        </p:blipFill>
        <p:spPr bwMode="auto">
          <a:xfrm>
            <a:off x="1115616" y="1572696"/>
            <a:ext cx="6710743" cy="32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191942-96BC-49D9-86D2-F8C9551CD5C1}"/>
              </a:ext>
            </a:extLst>
          </p:cNvPr>
          <p:cNvSpPr txBox="1"/>
          <p:nvPr/>
        </p:nvSpPr>
        <p:spPr>
          <a:xfrm>
            <a:off x="899592" y="653993"/>
            <a:ext cx="7069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№ 1 Устный счет(ответы запишите в тетрадь)</a:t>
            </a:r>
          </a:p>
        </p:txBody>
      </p:sp>
    </p:spTree>
    <p:extLst>
      <p:ext uri="{BB962C8B-B14F-4D97-AF65-F5344CB8AC3E}">
        <p14:creationId xmlns:p14="http://schemas.microsoft.com/office/powerpoint/2010/main" val="1790979490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166" y="278650"/>
            <a:ext cx="7488832" cy="63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0364" y="647508"/>
            <a:ext cx="7355160" cy="837276"/>
          </a:xfrm>
        </p:spPr>
        <p:txBody>
          <a:bodyPr>
            <a:normAutofit fontScale="90000"/>
          </a:bodyPr>
          <a:lstStyle/>
          <a:p>
            <a:pPr algn="l"/>
            <a:br>
              <a:rPr lang="ru-RU" sz="2400" b="1" i="1" dirty="0"/>
            </a:br>
            <a:br>
              <a:rPr lang="ru-RU" sz="2400" b="1" i="1" dirty="0"/>
            </a:br>
            <a:r>
              <a:rPr lang="ru-RU" sz="2400" b="1" i="1" dirty="0"/>
              <a:t>    </a:t>
            </a:r>
            <a:br>
              <a:rPr lang="ru-RU" sz="2400" b="1" i="1" dirty="0"/>
            </a:br>
            <a:endParaRPr lang="ru-RU" sz="2400" b="1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191942-96BC-49D9-86D2-F8C9551CD5C1}"/>
              </a:ext>
            </a:extLst>
          </p:cNvPr>
          <p:cNvSpPr txBox="1"/>
          <p:nvPr/>
        </p:nvSpPr>
        <p:spPr>
          <a:xfrm>
            <a:off x="1661852" y="562141"/>
            <a:ext cx="7069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№ 2 ВПР(ответы запишите в тетрадь)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3AFE0610-FF4C-40AB-B5C9-5C897AFD33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126893"/>
              </p:ext>
            </p:extLst>
          </p:nvPr>
        </p:nvGraphicFramePr>
        <p:xfrm>
          <a:off x="306367" y="3616462"/>
          <a:ext cx="6354532" cy="2560320"/>
        </p:xfrm>
        <a:graphic>
          <a:graphicData uri="http://schemas.openxmlformats.org/drawingml/2006/table">
            <a:tbl>
              <a:tblPr/>
              <a:tblGrid>
                <a:gridCol w="1588633">
                  <a:extLst>
                    <a:ext uri="{9D8B030D-6E8A-4147-A177-3AD203B41FA5}">
                      <a16:colId xmlns:a16="http://schemas.microsoft.com/office/drawing/2014/main" val="1427705692"/>
                    </a:ext>
                  </a:extLst>
                </a:gridCol>
                <a:gridCol w="1588633">
                  <a:extLst>
                    <a:ext uri="{9D8B030D-6E8A-4147-A177-3AD203B41FA5}">
                      <a16:colId xmlns:a16="http://schemas.microsoft.com/office/drawing/2014/main" val="3463196434"/>
                    </a:ext>
                  </a:extLst>
                </a:gridCol>
                <a:gridCol w="1588633">
                  <a:extLst>
                    <a:ext uri="{9D8B030D-6E8A-4147-A177-3AD203B41FA5}">
                      <a16:colId xmlns:a16="http://schemas.microsoft.com/office/drawing/2014/main" val="965429531"/>
                    </a:ext>
                  </a:extLst>
                </a:gridCol>
                <a:gridCol w="1588633">
                  <a:extLst>
                    <a:ext uri="{9D8B030D-6E8A-4147-A177-3AD203B41FA5}">
                      <a16:colId xmlns:a16="http://schemas.microsoft.com/office/drawing/2014/main" val="16364439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Месяц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2013 год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2014 год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2015 год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72752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Июнь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36047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Июль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5615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Август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49826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Сентябрь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62766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Октябрь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7993412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CA11545F-83D7-483D-B91E-839DBB91A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364" y="1302547"/>
            <a:ext cx="706946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90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190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Ниже приведены данные за три года о количестве дождливых дней в июне-октябре в Старом Осколе. Используя эти данные, ответь на вопрос.</a:t>
            </a:r>
            <a:r>
              <a:rPr lang="ru-RU" altLang="ru-RU" sz="2400" dirty="0"/>
              <a:t> </a:t>
            </a:r>
          </a:p>
          <a:p>
            <a:pPr marL="0" marR="0" lvl="0" indent="1190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дождливых дней было в Старом Осколе в сентябре 2014 года?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52027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>
            <a:extLst>
              <a:ext uri="{FF2B5EF4-FFF2-40B4-BE49-F238E27FC236}">
                <a16:creationId xmlns:a16="http://schemas.microsoft.com/office/drawing/2014/main" id="{6F7B47D9-AEAE-40DD-AC78-022AFF16B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123881" cy="7676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DEB928-F39D-4FBA-A81A-893A005D4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-31583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№ 3 Вспомните правила и вставьте пропущенные слова(слова запишите в тетрадь через запятую).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CE54CA0-D051-462C-85C4-BD27A2DCBE44}"/>
                  </a:ext>
                </a:extLst>
              </p:cNvPr>
              <p:cNvSpPr txBox="1"/>
              <p:nvPr/>
            </p:nvSpPr>
            <p:spPr>
              <a:xfrm>
                <a:off x="272208" y="1196752"/>
                <a:ext cx="8496944" cy="43083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rabicPeriod"/>
                </a:pPr>
                <a:r>
                  <a:rPr lang="ru-RU" sz="2400" dirty="0"/>
                  <a:t>Для того, чтобы найти неизвестный множитель, нужно _____________ поделить на известный множитель.</a:t>
                </a:r>
              </a:p>
              <a:p>
                <a:pPr marL="342900" indent="-342900">
                  <a:buAutoNum type="arabicPeriod"/>
                </a:pPr>
                <a:r>
                  <a:rPr lang="ru-RU" sz="2400" dirty="0"/>
                  <a:t>Для того, чтобы найти делимое, нужно _____________ умножить на делитель.</a:t>
                </a:r>
              </a:p>
              <a:p>
                <a:pPr marL="342900" indent="-342900">
                  <a:buAutoNum type="arabicPeriod"/>
                </a:pPr>
                <a:r>
                  <a:rPr lang="ru-RU" sz="2400" dirty="0"/>
                  <a:t>Слагаемые, у которых одинаковая буквенная часть, называются _______________.</a:t>
                </a:r>
              </a:p>
              <a:p>
                <a:pPr marL="342900" indent="-342900">
                  <a:buAutoNum type="arabicPeriod"/>
                </a:pPr>
                <a:r>
                  <a:rPr lang="ru-RU" sz="2400" dirty="0"/>
                  <a:t>Для того, чтобы сложить подобные слагаемые, нужно ______________ их коэффициенты, а результат умножить на их общую буквенную часть.</a:t>
                </a:r>
              </a:p>
              <a:p>
                <a:pPr marL="342900" indent="-342900">
                  <a:buAutoNum type="arabicPeriod"/>
                </a:pPr>
                <a:r>
                  <a:rPr lang="ru-RU" sz="2400" dirty="0"/>
                  <a:t>В выражении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</a:t>
                </a:r>
                <a:r>
                  <a:rPr lang="ru-RU" sz="2400" dirty="0"/>
                  <a:t>между числом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2400" dirty="0"/>
                  <a:t> и переменной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ru-RU" sz="2400" dirty="0"/>
                  <a:t> стоит знак_______________ .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CE54CA0-D051-462C-85C4-BD27A2DCBE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208" y="1196752"/>
                <a:ext cx="8496944" cy="4308359"/>
              </a:xfrm>
              <a:prstGeom prst="rect">
                <a:avLst/>
              </a:prstGeom>
              <a:blipFill>
                <a:blip r:embed="rId3"/>
                <a:stretch>
                  <a:fillRect l="-1148" t="-1273" r="-430" b="-2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3193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Заголовок 2"/>
              <p:cNvSpPr>
                <a:spLocks noGrp="1"/>
              </p:cNvSpPr>
              <p:nvPr>
                <p:ph type="title"/>
              </p:nvPr>
            </p:nvSpPr>
            <p:spPr>
              <a:xfrm>
                <a:off x="323528" y="1835823"/>
                <a:ext cx="3610744" cy="3186354"/>
              </a:xfrm>
            </p:spPr>
            <p:txBody>
              <a:bodyPr>
                <a:normAutofit fontScale="90000"/>
              </a:bodyPr>
              <a:lstStyle/>
              <a:p>
                <a:r>
                  <a:rPr lang="ru-RU" sz="3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1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100" b="0" i="0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sz="31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m:rPr>
                        <m:sty m:val="p"/>
                      </m:rPr>
                      <a:rPr lang="en-US" sz="3100" b="0" i="0" smtClean="0"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 sz="3100" b="0" i="0" smtClean="0">
                        <a:latin typeface="Cambria Math" panose="02040503050406030204" pitchFamily="18" charset="0"/>
                      </a:rPr>
                      <m:t>=5</m:t>
                    </m:r>
                    <m:f>
                      <m:fPr>
                        <m:ctrlPr>
                          <a:rPr lang="en-US" sz="31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1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3100" b="0" i="0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sz="31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br>
                  <a:rPr lang="en-US" sz="3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br>
                  <a:rPr lang="en-US" sz="3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3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3100" b="0" i="0" smtClean="0">
                        <a:latin typeface="Cambria Math" panose="02040503050406030204" pitchFamily="18" charset="0"/>
                      </a:rPr>
                      <m:t>б)   </m:t>
                    </m:r>
                    <m:r>
                      <m:rPr>
                        <m:sty m:val="p"/>
                      </m:rPr>
                      <a:rPr lang="en-US" sz="3100" b="0" i="0">
                        <a:latin typeface="Cambria Math" panose="02040503050406030204" pitchFamily="18" charset="0"/>
                      </a:rPr>
                      <m:t>a</m:t>
                    </m:r>
                    <m:r>
                      <a:rPr lang="ru-RU" sz="3100" b="0" i="0">
                        <a:latin typeface="Cambria Math" panose="02040503050406030204" pitchFamily="18" charset="0"/>
                      </a:rPr>
                      <m:t> :</m:t>
                    </m:r>
                    <m:r>
                      <a:rPr lang="en-US" sz="3100" b="0" i="0">
                        <a:latin typeface="Cambria Math" panose="02040503050406030204" pitchFamily="18" charset="0"/>
                      </a:rPr>
                      <m:t>2</m:t>
                    </m:r>
                    <m:f>
                      <m:fPr>
                        <m:ctrlPr>
                          <a:rPr lang="ru-RU" sz="31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100" b="0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100" b="0" i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3100" b="0" i="0">
                        <a:latin typeface="Cambria Math" panose="02040503050406030204" pitchFamily="18" charset="0"/>
                      </a:rPr>
                      <m:t>=3</m:t>
                    </m:r>
                    <m:f>
                      <m:fPr>
                        <m:ctrlPr>
                          <a:rPr lang="en-US" sz="31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100" b="0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100" b="0" i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sz="3100" b="0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3100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US" sz="3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1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1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br>
                  <a:rPr lang="en-US" sz="3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br>
                  <a:rPr lang="ru-RU" sz="3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br>
                  <a:rPr lang="ru-RU" sz="2400" b="1" i="1" dirty="0"/>
                </a:br>
                <a:r>
                  <a:rPr lang="ru-RU" sz="2000" b="1" i="1" dirty="0">
                    <a:solidFill>
                      <a:srgbClr val="C00000"/>
                    </a:solidFill>
                  </a:rPr>
                  <a:t>   </a:t>
                </a:r>
                <a:br>
                  <a:rPr lang="ru-RU" sz="2400" b="1" i="1" dirty="0"/>
                </a:br>
                <a:br>
                  <a:rPr lang="ru-RU" sz="2400" b="1" i="1" dirty="0"/>
                </a:br>
                <a:endParaRPr lang="ru-RU" sz="2400" b="1" i="1" dirty="0"/>
              </a:p>
            </p:txBody>
          </p:sp>
        </mc:Choice>
        <mc:Fallback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528" y="1835823"/>
                <a:ext cx="3610744" cy="3186354"/>
              </a:xfrm>
              <a:blipFill>
                <a:blip r:embed="rId3"/>
                <a:stretch>
                  <a:fillRect t="-32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0F2B381C-5DCC-495F-AC9D-26C5125E4C99}"/>
              </a:ext>
            </a:extLst>
          </p:cNvPr>
          <p:cNvSpPr txBox="1"/>
          <p:nvPr/>
        </p:nvSpPr>
        <p:spPr>
          <a:xfrm>
            <a:off x="460441" y="332656"/>
            <a:ext cx="82231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№ 4 Решите уравнения(все вычисления выполняем в тетради):</a:t>
            </a:r>
          </a:p>
        </p:txBody>
      </p:sp>
    </p:spTree>
    <p:extLst>
      <p:ext uri="{BB962C8B-B14F-4D97-AF65-F5344CB8AC3E}">
        <p14:creationId xmlns:p14="http://schemas.microsoft.com/office/powerpoint/2010/main" val="180285200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>
            <a:extLst>
              <a:ext uri="{FF2B5EF4-FFF2-40B4-BE49-F238E27FC236}">
                <a16:creationId xmlns:a16="http://schemas.microsoft.com/office/drawing/2014/main" id="{19C622FF-2047-43D5-93D8-D0EBA342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34" y="-171400"/>
            <a:ext cx="9142498" cy="7692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2878B4-F940-48BF-B02F-3A850E528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№ 5 Решите задачу (в тетради, счет тоже в тетради):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81DA761-EDF6-48E1-A4A9-245F3A3495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628800"/>
            <a:ext cx="8147248" cy="100706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CBA89A7-B114-4F63-8BB1-2C9930B542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3811876"/>
            <a:ext cx="8064896" cy="12332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CA939D-6CA9-4DD6-AA1C-1D5F41F0E3D8}"/>
              </a:ext>
            </a:extLst>
          </p:cNvPr>
          <p:cNvSpPr txBox="1"/>
          <p:nvPr/>
        </p:nvSpPr>
        <p:spPr>
          <a:xfrm>
            <a:off x="542013" y="3151383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Задачу под буквой б) решаем по желанию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4D5CA2-8859-463F-B60A-7407865AF4AE}"/>
              </a:ext>
            </a:extLst>
          </p:cNvPr>
          <p:cNvSpPr txBox="1"/>
          <p:nvPr/>
        </p:nvSpPr>
        <p:spPr>
          <a:xfrm>
            <a:off x="457200" y="5264841"/>
            <a:ext cx="7992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Пришлите фото классной работы в </a:t>
            </a:r>
            <a:r>
              <a:rPr lang="ru-RU" sz="2800" dirty="0" err="1">
                <a:solidFill>
                  <a:srgbClr val="FF0000"/>
                </a:solidFill>
              </a:rPr>
              <a:t>вотсап</a:t>
            </a:r>
            <a:r>
              <a:rPr lang="ru-RU" sz="2800" dirty="0">
                <a:solidFill>
                  <a:srgbClr val="FF0000"/>
                </a:solidFill>
              </a:rPr>
              <a:t> не позднее чем через 15 минут после окончания урока.</a:t>
            </a:r>
          </a:p>
        </p:txBody>
      </p:sp>
    </p:spTree>
    <p:extLst>
      <p:ext uri="{BB962C8B-B14F-4D97-AF65-F5344CB8AC3E}">
        <p14:creationId xmlns:p14="http://schemas.microsoft.com/office/powerpoint/2010/main" val="3233473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53" y="368660"/>
            <a:ext cx="7488832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6264696"/>
          </a:xfrm>
        </p:spPr>
        <p:txBody>
          <a:bodyPr>
            <a:normAutofit/>
          </a:bodyPr>
          <a:lstStyle/>
          <a:p>
            <a:r>
              <a:rPr lang="ru-RU" sz="4000" b="1" i="1" dirty="0"/>
              <a:t>Домашняя работа</a:t>
            </a:r>
            <a:br>
              <a:rPr lang="ru-RU" sz="4000" b="1" i="1" dirty="0"/>
            </a:br>
            <a:r>
              <a:rPr lang="ru-RU" sz="4000" b="1" i="1" dirty="0"/>
              <a:t>(пришлите фото в </a:t>
            </a:r>
            <a:r>
              <a:rPr lang="ru-RU" sz="4000" b="1" i="1" dirty="0" err="1"/>
              <a:t>вотсап</a:t>
            </a:r>
            <a:r>
              <a:rPr lang="ru-RU" sz="4000" b="1" i="1" dirty="0"/>
              <a:t>)</a:t>
            </a:r>
            <a:br>
              <a:rPr lang="ru-RU" sz="4000" b="1" i="1" dirty="0"/>
            </a:br>
            <a:r>
              <a:rPr lang="ru-RU" sz="4000" b="1" i="1" dirty="0"/>
              <a:t>№ 1028(а), решить уравнение</a:t>
            </a:r>
            <a:br>
              <a:rPr lang="ru-RU" sz="5400" b="1" i="1" dirty="0"/>
            </a:br>
            <a:endParaRPr lang="ru-RU" sz="5400" b="1" i="1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FFFEC4E-3B2B-4C9C-87D7-91DDB7513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4005064"/>
            <a:ext cx="4024651" cy="1101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50560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280920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412776"/>
            <a:ext cx="6408712" cy="2304256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/>
              <a:t>      </a:t>
            </a:r>
            <a:r>
              <a:rPr lang="ru-RU" sz="3600" b="1" i="1" dirty="0">
                <a:solidFill>
                  <a:srgbClr val="C00000"/>
                </a:solidFill>
              </a:rPr>
              <a:t>Спасибо за работу</a:t>
            </a:r>
          </a:p>
        </p:txBody>
      </p:sp>
    </p:spTree>
    <p:extLst>
      <p:ext uri="{BB962C8B-B14F-4D97-AF65-F5344CB8AC3E}">
        <p14:creationId xmlns:p14="http://schemas.microsoft.com/office/powerpoint/2010/main" val="395819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248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Cambria Math</vt:lpstr>
      <vt:lpstr>times new roman</vt:lpstr>
      <vt:lpstr>times new roman</vt:lpstr>
      <vt:lpstr>Тема Office</vt:lpstr>
      <vt:lpstr>Тема урока:  Умножение и деление смешанных дробей</vt:lpstr>
      <vt:lpstr>                Классная работа         14.04 </vt:lpstr>
      <vt:lpstr>       </vt:lpstr>
      <vt:lpstr>       </vt:lpstr>
      <vt:lpstr>№ 3 Вспомните правила и вставьте пропущенные слова(слова запишите в тетрадь через запятую).</vt:lpstr>
      <vt:lpstr>а)     2/5∙x=5 3/5     б)   a :2 1/2=3 1/3  ∙1/3        </vt:lpstr>
      <vt:lpstr>№ 5 Решите задачу (в тетради, счет тоже в тетради):</vt:lpstr>
      <vt:lpstr>Домашняя работа (пришлите фото в вотсап) № 1028(а), решить уравнение </vt:lpstr>
      <vt:lpstr>      Спасибо за работу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Наталья</cp:lastModifiedBy>
  <cp:revision>33</cp:revision>
  <dcterms:created xsi:type="dcterms:W3CDTF">2015-04-18T21:20:20Z</dcterms:created>
  <dcterms:modified xsi:type="dcterms:W3CDTF">2020-04-13T07:55:39Z</dcterms:modified>
</cp:coreProperties>
</file>