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7"/>
  </p:notesMasterIdLst>
  <p:sldIdLst>
    <p:sldId id="256" r:id="rId2"/>
    <p:sldId id="276" r:id="rId3"/>
    <p:sldId id="260" r:id="rId4"/>
    <p:sldId id="267" r:id="rId5"/>
    <p:sldId id="277" r:id="rId6"/>
    <p:sldId id="263" r:id="rId7"/>
    <p:sldId id="278" r:id="rId8"/>
    <p:sldId id="269" r:id="rId9"/>
    <p:sldId id="270" r:id="rId10"/>
    <p:sldId id="279" r:id="rId11"/>
    <p:sldId id="272" r:id="rId12"/>
    <p:sldId id="280" r:id="rId13"/>
    <p:sldId id="273" r:id="rId14"/>
    <p:sldId id="274" r:id="rId15"/>
    <p:sldId id="261" r:id="rId16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473FEF"/>
    <a:srgbClr val="A3E2EB"/>
    <a:srgbClr val="6ABAD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00" autoAdjust="0"/>
    <p:restoredTop sz="94660"/>
  </p:normalViewPr>
  <p:slideViewPr>
    <p:cSldViewPr>
      <p:cViewPr varScale="1">
        <p:scale>
          <a:sx n="73" d="100"/>
          <a:sy n="73" d="100"/>
        </p:scale>
        <p:origin x="-7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54A321D-07CB-4133-8991-A07920C29130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B29C2D4-EE34-4AB7-9C8A-4F7BD7BC52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7F670D-6B16-44BB-9367-CE55144C6A6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1987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charset="0"/>
              </a:endParaRPr>
            </a:p>
          </p:txBody>
        </p:sp>
        <p:sp>
          <p:nvSpPr>
            <p:cNvPr id="41988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charset="0"/>
              </a:endParaRPr>
            </a:p>
          </p:txBody>
        </p:sp>
        <p:grpSp>
          <p:nvGrpSpPr>
            <p:cNvPr id="41989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41990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charset="0"/>
                </a:endParaRPr>
              </a:p>
            </p:txBody>
          </p:sp>
          <p:sp>
            <p:nvSpPr>
              <p:cNvPr id="41991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charset="0"/>
                </a:endParaRPr>
              </a:p>
            </p:txBody>
          </p:sp>
          <p:sp>
            <p:nvSpPr>
              <p:cNvPr id="41992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charset="0"/>
                </a:endParaRPr>
              </a:p>
            </p:txBody>
          </p:sp>
          <p:sp>
            <p:nvSpPr>
              <p:cNvPr id="41993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charset="0"/>
                </a:endParaRPr>
              </a:p>
            </p:txBody>
          </p:sp>
          <p:sp>
            <p:nvSpPr>
              <p:cNvPr id="41994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charset="0"/>
                </a:endParaRPr>
              </a:p>
            </p:txBody>
          </p:sp>
          <p:sp>
            <p:nvSpPr>
              <p:cNvPr id="41995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charset="0"/>
                </a:endParaRPr>
              </a:p>
            </p:txBody>
          </p:sp>
          <p:sp>
            <p:nvSpPr>
              <p:cNvPr id="41996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charset="0"/>
                </a:endParaRPr>
              </a:p>
            </p:txBody>
          </p:sp>
          <p:sp>
            <p:nvSpPr>
              <p:cNvPr id="41997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charset="0"/>
                </a:endParaRPr>
              </a:p>
            </p:txBody>
          </p:sp>
          <p:sp>
            <p:nvSpPr>
              <p:cNvPr id="41998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charset="0"/>
                </a:endParaRPr>
              </a:p>
            </p:txBody>
          </p:sp>
          <p:sp>
            <p:nvSpPr>
              <p:cNvPr id="41999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charset="0"/>
                </a:endParaRPr>
              </a:p>
            </p:txBody>
          </p:sp>
        </p:grpSp>
      </p:grpSp>
      <p:sp>
        <p:nvSpPr>
          <p:cNvPr id="4200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858AD6B-6079-4BFF-9527-78BA396A0ECC}" type="datetime1">
              <a:rPr lang="ru-RU"/>
              <a:pPr/>
              <a:t>13.04.2020</a:t>
            </a:fld>
            <a:endParaRPr lang="ru-RU"/>
          </a:p>
        </p:txBody>
      </p:sp>
      <p:sp>
        <p:nvSpPr>
          <p:cNvPr id="42001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2002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E451B5A-3537-469B-9A51-0435B5B94C9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200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200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037BE5-6D23-4DCD-BE09-1CB8BF22FC1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033757F-CD24-4C78-B2AB-9D3CDE2A447F}" type="datetime1">
              <a:rPr lang="ru-RU"/>
              <a:pPr/>
              <a:t>13.04.2020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6708A6F-E737-4B25-9C94-B12D7590E69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4FB6E14-F1A6-4418-9AA6-65A87AA24235}" type="datetime1">
              <a:rPr lang="ru-RU"/>
              <a:pPr/>
              <a:t>13.04.2020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447B03-D9BA-4481-BF6C-37046059DDF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746DF0E-93B7-48F5-B92A-6241B2BDC289}" type="datetime1">
              <a:rPr lang="ru-RU"/>
              <a:pPr/>
              <a:t>13.04.2020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6768F7-8C82-4B71-A7DB-25B15D8AFB7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5BECD1A-0BEA-46E4-84A5-147B7F8A036D}" type="datetime1">
              <a:rPr lang="ru-RU"/>
              <a:pPr/>
              <a:t>13.04.2020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744CB9-7810-42F5-AD04-DAD036095C8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AA894D5-2ECD-40E9-A120-7B591215B062}" type="datetime1">
              <a:rPr lang="ru-RU"/>
              <a:pPr/>
              <a:t>13.04.2020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B976CE-7189-496B-A2E0-0C9FF63EE34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F6AB32A-DF51-4297-90BF-0A45347ED3C1}" type="datetime1">
              <a:rPr lang="ru-RU"/>
              <a:pPr/>
              <a:t>13.04.2020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B23904-0943-4F7B-B8F0-6504983757E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2A66893-803B-4628-B492-951318D04161}" type="datetime1">
              <a:rPr lang="ru-RU"/>
              <a:pPr/>
              <a:t>13.04.2020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E0F8A0-2096-41E7-816B-CB1BF33DA04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EAEA014-EE2D-4DD3-A4E2-3F064B162ECF}" type="datetime1">
              <a:rPr lang="ru-RU"/>
              <a:pPr/>
              <a:t>13.04.2020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6DFC54-2114-4B11-9448-6530F8F303F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9FA2E2D-B1B3-4849-8B22-66B8FC4B45F5}" type="datetime1">
              <a:rPr lang="ru-RU"/>
              <a:pPr/>
              <a:t>13.04.2020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A30549-DEEA-4662-BFD5-5D1A6A35B43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9DC7FE3-84E4-46AC-9C0B-FE99A7569525}" type="datetime1">
              <a:rPr lang="ru-RU"/>
              <a:pPr/>
              <a:t>13.04.2020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BFB73AB1-4516-430D-B915-FE506AEBD656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4096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4096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charset="0"/>
              </a:endParaRPr>
            </a:p>
          </p:txBody>
        </p:sp>
        <p:sp>
          <p:nvSpPr>
            <p:cNvPr id="4096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charset="0"/>
              </a:endParaRPr>
            </a:p>
          </p:txBody>
        </p:sp>
        <p:sp>
          <p:nvSpPr>
            <p:cNvPr id="4096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4096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4096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4097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4097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charset="0"/>
              </a:endParaRPr>
            </a:p>
          </p:txBody>
        </p:sp>
        <p:sp>
          <p:nvSpPr>
            <p:cNvPr id="4097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4097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4097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097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5CA84232-20CC-49DA-B5D0-93380B14E44C}" type="datetime1">
              <a:rPr lang="ru-RU"/>
              <a:pPr/>
              <a:t>13.04.2020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noFill/>
          <a:ln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97E364D-2096-4544-B0CC-0C7968AAA73B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ru-RU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93884" y="2578085"/>
            <a:ext cx="6029407" cy="141577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ЗВУКИ И БУКВЫ.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СМЫСЛОРАЗЛИЧИТЕЛЬНАЯ РОЛЬ ЗВУКОВ И БУКВ  В РЕЧИ.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1 КЛАСС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«ШКОЛА РОССИИ»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/>
            <a:r>
              <a:rPr lang="ru-RU"/>
              <a:t>Упр 2.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>
            <p:ph type="title" idx="4294967295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223963" y="801688"/>
            <a:ext cx="6696075" cy="685800"/>
          </a:xfrm>
        </p:spPr>
      </p:pic>
      <p:pic>
        <p:nvPicPr>
          <p:cNvPr id="24579" name="Picture 5" descr="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2349500"/>
            <a:ext cx="817245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noFill/>
          <a:ln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0C9D177-4BF5-4F92-999D-65996D89DE80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ru-RU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1100" y="785813"/>
            <a:ext cx="79629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11" descr="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1412875"/>
            <a:ext cx="4267200" cy="568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Grp="1"/>
          </p:cNvSpPr>
          <p:nvPr>
            <p:ph type="body" idx="4294967295"/>
          </p:nvPr>
        </p:nvSpPr>
        <p:spPr>
          <a:xfrm>
            <a:off x="1547813" y="908050"/>
            <a:ext cx="8229600" cy="4525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Упр.4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>
            <p:ph type="title" idx="4294967295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152525" y="773113"/>
            <a:ext cx="6838950" cy="739775"/>
          </a:xfrm>
        </p:spPr>
      </p:pic>
      <p:pic>
        <p:nvPicPr>
          <p:cNvPr id="26627" name="Picture 5" descr="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1484313"/>
            <a:ext cx="4267200" cy="568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noFill/>
          <a:ln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00CED9A-D750-4634-A952-7850007E3511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ru-RU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285750"/>
            <a:ext cx="68389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928688"/>
            <a:ext cx="25812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71563" y="3500438"/>
            <a:ext cx="11477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latin typeface="Calibri" pitchFamily="34" charset="0"/>
              </a:rPr>
              <a:t>Аист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313" y="1000125"/>
            <a:ext cx="34766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857625" y="3571875"/>
            <a:ext cx="10064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latin typeface="Calibri" pitchFamily="34" charset="0"/>
              </a:rPr>
              <a:t>слон</a:t>
            </a:r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81700" y="642938"/>
            <a:ext cx="31623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072313" y="3286125"/>
            <a:ext cx="862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latin typeface="Calibri" pitchFamily="34" charset="0"/>
              </a:rPr>
              <a:t>сом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000250" y="4071938"/>
            <a:ext cx="285750" cy="285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714500" y="4071938"/>
            <a:ext cx="285750" cy="285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428750" y="4071938"/>
            <a:ext cx="285750" cy="285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143000" y="4071938"/>
            <a:ext cx="285750" cy="285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143000" y="4071938"/>
            <a:ext cx="276225" cy="2762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428750" y="4071938"/>
            <a:ext cx="276225" cy="2762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714500" y="4071938"/>
            <a:ext cx="276225" cy="276225"/>
          </a:xfrm>
          <a:prstGeom prst="rect">
            <a:avLst/>
          </a:prstGeom>
          <a:solidFill>
            <a:srgbClr val="473F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000250" y="4071938"/>
            <a:ext cx="276225" cy="276225"/>
          </a:xfrm>
          <a:prstGeom prst="rect">
            <a:avLst/>
          </a:prstGeom>
          <a:solidFill>
            <a:srgbClr val="473F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5400000">
            <a:off x="1179512" y="4249738"/>
            <a:ext cx="500063" cy="1588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285750" y="4572000"/>
            <a:ext cx="2647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Calibri" pitchFamily="34" charset="0"/>
              </a:rPr>
              <a:t>2 слога, 4 буквы, 4 звука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4429125" y="4214813"/>
            <a:ext cx="285750" cy="285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571875" y="4214813"/>
            <a:ext cx="276225" cy="27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857625" y="4214813"/>
            <a:ext cx="276225" cy="27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143375" y="4214813"/>
            <a:ext cx="276225" cy="27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571875" y="4214813"/>
            <a:ext cx="285750" cy="285750"/>
          </a:xfrm>
          <a:prstGeom prst="rect">
            <a:avLst/>
          </a:prstGeom>
          <a:solidFill>
            <a:srgbClr val="473F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857625" y="4214813"/>
            <a:ext cx="285750" cy="285750"/>
          </a:xfrm>
          <a:prstGeom prst="rect">
            <a:avLst/>
          </a:prstGeom>
          <a:solidFill>
            <a:srgbClr val="473F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143375" y="4214813"/>
            <a:ext cx="285750" cy="2857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429125" y="4214813"/>
            <a:ext cx="285750" cy="285750"/>
          </a:xfrm>
          <a:prstGeom prst="rect">
            <a:avLst/>
          </a:prstGeom>
          <a:solidFill>
            <a:srgbClr val="473F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3143250" y="4643438"/>
            <a:ext cx="25257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Calibri" pitchFamily="34" charset="0"/>
              </a:rPr>
              <a:t>1 слог, 4 буквы, 4 звука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215188" y="4071938"/>
            <a:ext cx="285750" cy="285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7500938" y="4071938"/>
            <a:ext cx="285750" cy="285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7786688" y="4071938"/>
            <a:ext cx="285750" cy="2857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7215188" y="4071938"/>
            <a:ext cx="285750" cy="285750"/>
          </a:xfrm>
          <a:prstGeom prst="rect">
            <a:avLst/>
          </a:prstGeom>
          <a:solidFill>
            <a:srgbClr val="473F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7429500" y="4071938"/>
            <a:ext cx="347663" cy="2762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7786688" y="4071938"/>
            <a:ext cx="285750" cy="285750"/>
          </a:xfrm>
          <a:prstGeom prst="rect">
            <a:avLst/>
          </a:prstGeom>
          <a:solidFill>
            <a:srgbClr val="473F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6429375" y="4572000"/>
            <a:ext cx="2525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Calibri" pitchFamily="34" charset="0"/>
              </a:rPr>
              <a:t>1 слог, 3 буквы, 3 звука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9" grpId="0" animBg="1"/>
      <p:bldP spid="20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noFill/>
          <a:ln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B4CD26A-A458-49A9-B769-A2E986D276AE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ru-RU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8674" name="Picture 12" descr="http://djgardner.com/cute-cartoon-dog-pictures-31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688" y="4572000"/>
            <a:ext cx="2500312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14313"/>
            <a:ext cx="1643063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714612" y="500042"/>
            <a:ext cx="410952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Итог урока:</a:t>
            </a:r>
          </a:p>
        </p:txBody>
      </p:sp>
      <p:pic>
        <p:nvPicPr>
          <p:cNvPr id="28677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2428875"/>
            <a:ext cx="73533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3571875"/>
            <a:ext cx="77343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6863"/>
            <a:ext cx="9144000" cy="599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Box 5"/>
          <p:cNvSpPr txBox="1">
            <a:spLocks noChangeArrowheads="1"/>
          </p:cNvSpPr>
          <p:nvPr/>
        </p:nvSpPr>
        <p:spPr bwMode="auto">
          <a:xfrm>
            <a:off x="971550" y="4724400"/>
            <a:ext cx="741680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500" i="1">
                <a:solidFill>
                  <a:srgbClr val="C00000"/>
                </a:solidFill>
                <a:latin typeface="Calibri" pitchFamily="34" charset="0"/>
              </a:rPr>
              <a:t>Спасибо!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noFill/>
          <a:ln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6E3D17B-A12D-452E-8302-EB1DF92399D4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ru-RU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3" name="Picture 4" descr="img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noFill/>
          <a:ln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049AFCE-8442-4191-A62F-85B3E8A67E2F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1143000"/>
            <a:ext cx="687705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357688" y="4643438"/>
            <a:ext cx="1785937" cy="50006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9" name="AutoShape 4" descr="http://gw-systems.ru/photos/koshka-sobaka-risunki-dlya-detey-41277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0" name="AutoShape 6" descr="http://gw-systems.ru/photos/koshka-sobaka-risunki-dlya-detey-41277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1" name="AutoShape 8" descr="http://gw-systems.ru/photos/koshka-sobaka-risunki-dlya-detey-41277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2" name="AutoShape 10" descr="http://gw-systems.ru/photos/koshka-sobaka-risunki-dlya-detey-41277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060" name="Picture 12" descr="http://djgardner.com/cute-cartoon-dog-pictures-31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50" y="3929063"/>
            <a:ext cx="271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noFill/>
          <a:ln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8241DE1-A22F-4D5D-AD83-4EB4FCC1297D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ru-RU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8434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500063"/>
            <a:ext cx="175736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Box 5"/>
          <p:cNvSpPr txBox="1">
            <a:spLocks noChangeArrowheads="1"/>
          </p:cNvSpPr>
          <p:nvPr/>
        </p:nvSpPr>
        <p:spPr bwMode="auto">
          <a:xfrm>
            <a:off x="2214563" y="1143000"/>
            <a:ext cx="51181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 i="1">
                <a:latin typeface="Calibri" pitchFamily="34" charset="0"/>
              </a:rPr>
              <a:t>Словарь: собака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6215063" y="1071563"/>
            <a:ext cx="500062" cy="214312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>
            <a:off x="5357813" y="1928813"/>
            <a:ext cx="428625" cy="1587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358606" y="1499394"/>
            <a:ext cx="714375" cy="1588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6108700" y="1535113"/>
            <a:ext cx="785813" cy="1587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>
            <a:off x="5786438" y="2071688"/>
            <a:ext cx="714375" cy="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2786063"/>
            <a:ext cx="65008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http://www.rushkolnik.ru/tw_files2/urls_2/423/d-422853/img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45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9" name="Picture 4" descr="im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noFill/>
          <a:ln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1F67BF2-D15C-4B74-A6E9-0276FAE08693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ru-RU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0482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" y="571500"/>
            <a:ext cx="39528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12" descr="http://djgardner.com/cute-cartoon-dog-pictures-31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4500563"/>
            <a:ext cx="207168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1214438"/>
            <a:ext cx="66579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2000250"/>
            <a:ext cx="817245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2714625"/>
            <a:ext cx="67341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" y="3429000"/>
            <a:ext cx="73723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350" y="4000500"/>
            <a:ext cx="90106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7" name="Picture 4" descr="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587375"/>
            <a:ext cx="4267200" cy="568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noFill/>
          <a:ln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E417D17-EC59-4D7E-A503-618023433B52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ru-RU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2530" name="Picture 12" descr="http://djgardner.com/cute-cartoon-dog-pictures-31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688" y="4572000"/>
            <a:ext cx="2500312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357188"/>
            <a:ext cx="7772400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313" y="1071563"/>
            <a:ext cx="527685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1785938"/>
            <a:ext cx="8450262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8" descr="4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58888" y="2349500"/>
            <a:ext cx="3781425" cy="503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noFill/>
          <a:ln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A09909-E183-435B-B06B-92B9EC0525E9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ru-RU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500063"/>
            <a:ext cx="66389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1214438"/>
            <a:ext cx="7685087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572000" y="2357438"/>
            <a:ext cx="214313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857750" y="2357438"/>
            <a:ext cx="214313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357688" y="2357438"/>
            <a:ext cx="214312" cy="158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4857750" y="2428875"/>
            <a:ext cx="214313" cy="952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4572794" y="2213769"/>
            <a:ext cx="428625" cy="1587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428750" y="4572000"/>
            <a:ext cx="5695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latin typeface="Calibri" pitchFamily="34" charset="0"/>
              </a:rPr>
              <a:t>пою – 2 слога, 3 буквы, 4 звука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82d47a9c9bcd8c4f2f5c7f1a60cb2678ef1e"/>
</p:tagLst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219</TotalTime>
  <Words>45</Words>
  <Application>Microsoft Office PowerPoint</Application>
  <PresentationFormat>Экран (4:3)</PresentationFormat>
  <Paragraphs>22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Times New Roman</vt:lpstr>
      <vt:lpstr>Wingdings</vt:lpstr>
      <vt:lpstr>Calibri</vt:lpstr>
      <vt:lpstr>Arial Black</vt:lpstr>
      <vt:lpstr>Пиксел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22</cp:revision>
  <dcterms:created xsi:type="dcterms:W3CDTF">2015-03-05T13:12:10Z</dcterms:created>
  <dcterms:modified xsi:type="dcterms:W3CDTF">2020-04-13T14:03:27Z</dcterms:modified>
</cp:coreProperties>
</file>