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3" r:id="rId3"/>
    <p:sldId id="265" r:id="rId4"/>
    <p:sldId id="267" r:id="rId5"/>
    <p:sldId id="277" r:id="rId6"/>
    <p:sldId id="264" r:id="rId7"/>
    <p:sldId id="279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650138E-3337-4115-90B0-548E6C43F27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7589A89-5CB7-4B46-8C0A-9EB8C0499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138E-3337-4115-90B0-548E6C43F27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9A89-5CB7-4B46-8C0A-9EB8C049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138E-3337-4115-90B0-548E6C43F27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9A89-5CB7-4B46-8C0A-9EB8C049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138E-3337-4115-90B0-548E6C43F27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9A89-5CB7-4B46-8C0A-9EB8C049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138E-3337-4115-90B0-548E6C43F27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9A89-5CB7-4B46-8C0A-9EB8C049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138E-3337-4115-90B0-548E6C43F27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9A89-5CB7-4B46-8C0A-9EB8C0499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138E-3337-4115-90B0-548E6C43F27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9A89-5CB7-4B46-8C0A-9EB8C049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138E-3337-4115-90B0-548E6C43F27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9A89-5CB7-4B46-8C0A-9EB8C049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138E-3337-4115-90B0-548E6C43F27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9A89-5CB7-4B46-8C0A-9EB8C049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138E-3337-4115-90B0-548E6C43F27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9A89-5CB7-4B46-8C0A-9EB8C0499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0138E-3337-4115-90B0-548E6C43F27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9A89-5CB7-4B46-8C0A-9EB8C049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650138E-3337-4115-90B0-548E6C43F27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7589A89-5CB7-4B46-8C0A-9EB8C049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573016"/>
            <a:ext cx="7869560" cy="936104"/>
          </a:xfrm>
        </p:spPr>
        <p:txBody>
          <a:bodyPr>
            <a:noAutofit/>
          </a:bodyPr>
          <a:lstStyle/>
          <a:p>
            <a:r>
              <a:rPr lang="ru-RU" sz="5400" i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i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i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i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i="1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Разнообразие </a:t>
            </a:r>
            <a:r>
              <a:rPr lang="ru-RU" sz="5400" i="1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листьев растений, их </a:t>
            </a:r>
            <a:r>
              <a:rPr lang="ru-RU" sz="5400" i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функции.</a:t>
            </a:r>
            <a:br>
              <a:rPr lang="ru-RU" sz="5400" i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5400" i="1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растений для живой </a:t>
            </a:r>
            <a:r>
              <a:rPr lang="ru-RU" sz="5400" i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природы.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933056"/>
            <a:ext cx="5472608" cy="2052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2.bp.blogspot.com/-TSqEK9i2UEQ/Ulwxxl7VA3I/AAAAAAAAHqI/UJuGy6M9ML8/s1600/png_yapraklar_forumgazel+(6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132856"/>
            <a:ext cx="5346348" cy="39562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1052736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Листовая пластинка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131840" y="2276872"/>
            <a:ext cx="936104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5536" y="407707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Черешок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123728" y="4653136"/>
            <a:ext cx="108012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23928" y="692696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Жилки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5148064" y="1268760"/>
            <a:ext cx="216024" cy="28803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 b="8886"/>
          <a:stretch>
            <a:fillRect/>
          </a:stretch>
        </p:blipFill>
        <p:spPr bwMode="auto">
          <a:xfrm>
            <a:off x="251520" y="1152539"/>
            <a:ext cx="8568952" cy="4580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2.bp.blogspot.com/-TSqEK9i2UEQ/Ulwxxl7VA3I/AAAAAAAAHqI/UJuGy6M9ML8/s1600/png_yapraklar_forumgazel+(6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556792"/>
            <a:ext cx="5254636" cy="3888432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2195736" y="1628800"/>
            <a:ext cx="648072" cy="648072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619672" y="3356992"/>
            <a:ext cx="648072" cy="648072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139952" y="620688"/>
            <a:ext cx="648072" cy="648072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843808" y="2204864"/>
            <a:ext cx="1008112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339752" y="4005064"/>
            <a:ext cx="1152128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644008" y="1412776"/>
            <a:ext cx="936104" cy="187220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mg1.liveinternet.ru/images/attach/c/10/111/534/111534047_large_d35b21f7990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764704"/>
            <a:ext cx="8100678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8280920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 descr="http://xn--i1abbnckbmcl9fb.xn--p1ai/%D1%81%D1%82%D0%B0%D1%82%D1%8C%D0%B8/415502/img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980728"/>
            <a:ext cx="6438900" cy="477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ФОТОСИНТЕЗ</a:t>
            </a:r>
            <a:endParaRPr lang="ru-RU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6" name="Picture 6" descr="https://2.bp.blogspot.com/-yAvWWUQrN4E/WJ93KOkHJ5I/AAAAAAAAA9g/eEWemSgjznMQLZnkjLy9IkOoXrEyr6P5QCEw/s320/1265220759_photosy.jpg"/>
          <p:cNvPicPr>
            <a:picLocks noChangeAspect="1" noChangeArrowheads="1"/>
          </p:cNvPicPr>
          <p:nvPr/>
        </p:nvPicPr>
        <p:blipFill>
          <a:blip r:embed="rId3" cstate="print"/>
          <a:srcRect b="10953"/>
          <a:stretch>
            <a:fillRect/>
          </a:stretch>
        </p:blipFill>
        <p:spPr bwMode="auto">
          <a:xfrm>
            <a:off x="755576" y="1052736"/>
            <a:ext cx="7884368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139</TotalTime>
  <Words>5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Остин</vt:lpstr>
      <vt:lpstr>    Разнообразие листьев растений, их функции. Значение растений для живой природы.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ФОТОСИНТЕЗ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Светлана</cp:lastModifiedBy>
  <cp:revision>13</cp:revision>
  <dcterms:created xsi:type="dcterms:W3CDTF">2018-04-01T18:56:57Z</dcterms:created>
  <dcterms:modified xsi:type="dcterms:W3CDTF">2020-04-13T09:03:07Z</dcterms:modified>
</cp:coreProperties>
</file>