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74" r:id="rId2"/>
    <p:sldId id="275" r:id="rId3"/>
    <p:sldId id="258" r:id="rId4"/>
    <p:sldId id="262" r:id="rId5"/>
    <p:sldId id="279" r:id="rId6"/>
    <p:sldId id="277" r:id="rId7"/>
    <p:sldId id="288" r:id="rId8"/>
    <p:sldId id="299" r:id="rId9"/>
    <p:sldId id="298" r:id="rId10"/>
    <p:sldId id="284" r:id="rId11"/>
    <p:sldId id="294" r:id="rId12"/>
    <p:sldId id="292" r:id="rId13"/>
    <p:sldId id="29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43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50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392EF-537C-414D-BE2F-F374BCC76203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CA767-7C78-4913-837F-BBCDD5585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71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34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Бал в разгаре. Всё кружится,</a:t>
            </a:r>
          </a:p>
          <a:p>
            <a:r>
              <a:rPr lang="ru-RU" dirty="0" smtClean="0"/>
              <a:t>По паркету след ложится</a:t>
            </a:r>
          </a:p>
          <a:p>
            <a:r>
              <a:rPr lang="ru-RU" dirty="0" smtClean="0"/>
              <a:t>От летящих лёгких пар.</a:t>
            </a:r>
          </a:p>
          <a:p>
            <a:r>
              <a:rPr lang="ru-RU" dirty="0" smtClean="0"/>
              <a:t>Если ты ещё не стар,</a:t>
            </a:r>
          </a:p>
          <a:p>
            <a:r>
              <a:rPr lang="ru-RU" dirty="0" smtClean="0"/>
              <a:t>То почувствуй наслажденье </a:t>
            </a:r>
          </a:p>
          <a:p>
            <a:r>
              <a:rPr lang="ru-RU" dirty="0" smtClean="0"/>
              <a:t>От мелодии, движенья.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462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теперь мы побываем на дворцовой площади, где проходят народные гулянья.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08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Русские пляски исполняются вприсядку, притопами, скачками, скольжениями. Участники при помощи этих движений показывают свою удаль.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64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«Камаринская» - русская плясовая, в которой каждый участник старается придумать новое движение и перещеголять других  в умении и ловкости.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Попляши</a:t>
            </a:r>
            <a:r>
              <a:rPr lang="ru-RU" dirty="0" smtClean="0"/>
              <a:t>, пустись вприсядку,</a:t>
            </a:r>
          </a:p>
          <a:p>
            <a:r>
              <a:rPr lang="ru-RU" dirty="0" smtClean="0"/>
              <a:t>По-молодецки встрепенись,</a:t>
            </a:r>
          </a:p>
          <a:p>
            <a:r>
              <a:rPr lang="ru-RU" dirty="0" smtClean="0"/>
              <a:t>В танце быстром закружись, </a:t>
            </a:r>
          </a:p>
          <a:p>
            <a:r>
              <a:rPr lang="ru-RU" dirty="0" smtClean="0"/>
              <a:t>Раз пятнадцать обернись,</a:t>
            </a:r>
          </a:p>
          <a:p>
            <a:r>
              <a:rPr lang="ru-RU" dirty="0" smtClean="0"/>
              <a:t>Всё без строго порядку!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Вам понравилось в гостях у кита – танец?</a:t>
            </a:r>
          </a:p>
          <a:p>
            <a:r>
              <a:rPr lang="ru-RU" dirty="0" smtClean="0"/>
              <a:t> Давайте отблагодарим его за гостеприимство русской плясовой. (Свободная</a:t>
            </a:r>
            <a:r>
              <a:rPr lang="ru-RU" baseline="0" dirty="0" smtClean="0"/>
              <a:t> пляска.)</a:t>
            </a:r>
          </a:p>
          <a:p>
            <a:r>
              <a:rPr lang="ru-RU" dirty="0" smtClean="0"/>
              <a:t>С каким китом вы сегодня познакомились?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3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древние времена люди считали, что Земля держится на трёх больших китах, окружёнными океаном.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30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Подобно  тому, как фундамент связывает дом с землёй, на которой он стоит, марш, танец и  песня, как фундамент, держат на себе весь огромный, необъятный музыкальный океан.  </a:t>
            </a:r>
          </a:p>
          <a:p>
            <a:r>
              <a:rPr lang="ru-RU" dirty="0" smtClean="0"/>
              <a:t>Вся </a:t>
            </a:r>
            <a:r>
              <a:rPr lang="ru-RU" dirty="0" smtClean="0"/>
              <a:t>музыка – волшебная страна</a:t>
            </a:r>
          </a:p>
          <a:p>
            <a:r>
              <a:rPr lang="ru-RU" dirty="0" smtClean="0"/>
              <a:t>Она красива, ласкова, нежна.</a:t>
            </a:r>
          </a:p>
          <a:p>
            <a:r>
              <a:rPr lang="ru-RU" dirty="0" smtClean="0"/>
              <a:t>Три королевства разных в ряд</a:t>
            </a:r>
          </a:p>
          <a:p>
            <a:r>
              <a:rPr lang="ru-RU" dirty="0" smtClean="0"/>
              <a:t>В стране волшебной той стоят. </a:t>
            </a:r>
            <a:endParaRPr lang="ru-RU" dirty="0" smtClean="0"/>
          </a:p>
          <a:p>
            <a:r>
              <a:rPr lang="ru-RU" dirty="0" smtClean="0"/>
              <a:t>(Песня Н. </a:t>
            </a:r>
            <a:r>
              <a:rPr lang="ru-RU" dirty="0" err="1" smtClean="0"/>
              <a:t>Тананко</a:t>
            </a:r>
            <a:r>
              <a:rPr lang="ru-RU" dirty="0" smtClean="0"/>
              <a:t> «Три </a:t>
            </a:r>
            <a:r>
              <a:rPr lang="ru-RU" smtClean="0"/>
              <a:t>кита».)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635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Ребята, мы с вами побывали в гостях у Феи Маршей. Под музыку Феи Маршей что мы делали?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Сегодня нас ждёт в гости другая Фея. </a:t>
            </a:r>
            <a:r>
              <a:rPr lang="ru-RU" dirty="0" smtClean="0"/>
              <a:t>Сегодня мы с вами побываем во втором королевстве – королевстве  Танца, где живёт Фея Танца.</a:t>
            </a:r>
            <a:r>
              <a:rPr lang="ru-RU" baseline="0" dirty="0" smtClean="0"/>
              <a:t> Она уже встречает нас. А что же можно делать под музыку другой Феи – Феи Танца?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75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Подумайте,</a:t>
            </a:r>
            <a:r>
              <a:rPr lang="ru-RU" baseline="0" dirty="0" smtClean="0"/>
              <a:t> что же такое танец? </a:t>
            </a:r>
            <a:r>
              <a:rPr lang="ru-RU" dirty="0" smtClean="0"/>
              <a:t>Где можно услышать танцевальную музыку? Когда и почему люди танцуют?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046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же нам хочется делать под музыку танца? Какие движения мы можем выполнять под музыку танца?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98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Танцы бывают бальные, народные, спортивные, балет.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31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Русский композитор Михаил Глинка сочинил танец, который называется «Детская полька». Послушайте!  </a:t>
            </a:r>
          </a:p>
          <a:p>
            <a:r>
              <a:rPr lang="ru-RU" dirty="0" smtClean="0"/>
              <a:t>Какие движения можно делать под эту музыку и, какой характер носит этот танец?</a:t>
            </a:r>
          </a:p>
          <a:p>
            <a:r>
              <a:rPr lang="ru-RU" dirty="0" smtClean="0"/>
              <a:t>Какое настроение создает такая музыка?</a:t>
            </a:r>
          </a:p>
          <a:p>
            <a:r>
              <a:rPr lang="ru-RU" dirty="0" smtClean="0"/>
              <a:t>«К какому же киту относится это музыкальное произведение? </a:t>
            </a:r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А чем эта музыка отличается от марша?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82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Великий русский композитор П. И. Чайковский подарил нам танец  «Вальс». </a:t>
            </a:r>
            <a:r>
              <a:rPr lang="ru-RU" dirty="0" smtClean="0"/>
              <a:t>«Вальс»</a:t>
            </a:r>
            <a:r>
              <a:rPr lang="ru-RU" baseline="0" dirty="0" smtClean="0"/>
              <a:t> т</a:t>
            </a:r>
            <a:r>
              <a:rPr lang="ru-RU" dirty="0" smtClean="0"/>
              <a:t>анцуют вальс</a:t>
            </a:r>
            <a:r>
              <a:rPr lang="ru-RU" baseline="0" dirty="0" smtClean="0"/>
              <a:t> на балу.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CA767-7C78-4913-837F-BBCDD55850F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9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&#1053;&#1086;&#1074;&#1072;&#1103;%20&#1087;&#1072;&#1087;&#1082;&#1072;\&#1052;&#1091;&#1079;&#1099;&#1082;&#1072;%20&#1082;%20&#1079;&#1072;&#1085;&#1103;&#1090;&#1080;&#1102;%20&#1058;&#1040;&#1053;&#1045;&#1062;\Valsy_-_P._CHajkovskij_Nataliya_Vals_(iPleer.fm).mp3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&#1053;&#1086;&#1074;&#1072;&#1103;%20&#1087;&#1072;&#1087;&#1082;&#1072;\&#1052;&#1091;&#1079;&#1099;&#1082;&#1072;%20&#1082;%20&#1079;&#1072;&#1085;&#1103;&#1090;&#1080;&#1102;%20&#1058;&#1040;&#1053;&#1045;&#1062;\-_Kamarinskaya_(iPleer.fm).mp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400800" cy="5544616"/>
          </a:xfrm>
        </p:spPr>
        <p:txBody>
          <a:bodyPr>
            <a:noAutofit/>
          </a:bodyPr>
          <a:lstStyle/>
          <a:p>
            <a:endParaRPr lang="ru-RU" sz="1200" b="1" dirty="0">
              <a:solidFill>
                <a:schemeClr val="tx2"/>
              </a:solidFill>
            </a:endParaRPr>
          </a:p>
          <a:p>
            <a:r>
              <a:rPr lang="ru-RU" sz="1800" b="1" dirty="0">
                <a:solidFill>
                  <a:schemeClr val="tx2"/>
                </a:solidFill>
              </a:rPr>
              <a:t>Филиал МКОУ «СОШ №1 г. Харабали им.  М. А. Орлова» АО</a:t>
            </a:r>
          </a:p>
          <a:p>
            <a:r>
              <a:rPr lang="ru-RU" sz="1800" b="1" dirty="0">
                <a:solidFill>
                  <a:schemeClr val="tx2"/>
                </a:solidFill>
              </a:rPr>
              <a:t>«ЦДТ им. Г. И. </a:t>
            </a:r>
            <a:r>
              <a:rPr lang="ru-RU" sz="1800" b="1" dirty="0" err="1">
                <a:solidFill>
                  <a:schemeClr val="tx2"/>
                </a:solidFill>
              </a:rPr>
              <a:t>Чикризовой</a:t>
            </a:r>
            <a:r>
              <a:rPr lang="ru-RU" sz="1800" b="1" dirty="0">
                <a:solidFill>
                  <a:schemeClr val="tx2"/>
                </a:solidFill>
              </a:rPr>
              <a:t>»</a:t>
            </a:r>
          </a:p>
          <a:p>
            <a:r>
              <a:rPr lang="ru-RU" sz="1800" b="1" dirty="0">
                <a:solidFill>
                  <a:schemeClr val="tx2"/>
                </a:solidFill>
              </a:rPr>
              <a:t>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Презентация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к занятию-путешествию </a:t>
            </a:r>
            <a:r>
              <a:rPr lang="ru-RU" sz="1800" b="1" dirty="0">
                <a:solidFill>
                  <a:schemeClr val="tx2"/>
                </a:solidFill>
              </a:rPr>
              <a:t>по </a:t>
            </a:r>
            <a:r>
              <a:rPr lang="ru-RU" sz="1800" b="1" dirty="0" smtClean="0">
                <a:solidFill>
                  <a:schemeClr val="tx2"/>
                </a:solidFill>
              </a:rPr>
              <a:t>музыке 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в </a:t>
            </a:r>
            <a:r>
              <a:rPr lang="ru-RU" sz="1800" b="1" dirty="0">
                <a:solidFill>
                  <a:schemeClr val="tx2"/>
                </a:solidFill>
              </a:rPr>
              <a:t>группе детей раннего развития «Лучик»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Тема</a:t>
            </a:r>
            <a:r>
              <a:rPr lang="ru-RU" sz="1800" b="1" dirty="0">
                <a:solidFill>
                  <a:schemeClr val="tx2"/>
                </a:solidFill>
              </a:rPr>
              <a:t>: </a:t>
            </a:r>
            <a:endParaRPr lang="ru-RU" sz="1800" b="1" dirty="0" smtClean="0">
              <a:solidFill>
                <a:schemeClr val="tx2"/>
              </a:solidFill>
            </a:endParaRPr>
          </a:p>
          <a:p>
            <a:r>
              <a:rPr lang="ru-RU" sz="1800" b="1" dirty="0" smtClean="0">
                <a:solidFill>
                  <a:schemeClr val="tx2"/>
                </a:solidFill>
              </a:rPr>
              <a:t>  </a:t>
            </a:r>
            <a:r>
              <a:rPr lang="ru-RU" sz="1800" b="1" dirty="0">
                <a:solidFill>
                  <a:schemeClr val="tx2"/>
                </a:solidFill>
              </a:rPr>
              <a:t>«Три кита в </a:t>
            </a:r>
            <a:r>
              <a:rPr lang="ru-RU" sz="1800" b="1" dirty="0" smtClean="0">
                <a:solidFill>
                  <a:schemeClr val="tx2"/>
                </a:solidFill>
              </a:rPr>
              <a:t>музыке.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 Танец»</a:t>
            </a:r>
          </a:p>
          <a:p>
            <a:endParaRPr lang="ru-RU" sz="1200" b="1" dirty="0">
              <a:solidFill>
                <a:srgbClr val="C00000"/>
              </a:solidFill>
            </a:endParaRPr>
          </a:p>
          <a:p>
            <a:pPr algn="r"/>
            <a:endParaRPr lang="ru-RU" sz="1200" b="1" dirty="0">
              <a:solidFill>
                <a:schemeClr val="tx2"/>
              </a:solidFill>
            </a:endParaRPr>
          </a:p>
          <a:p>
            <a:pPr algn="r"/>
            <a:endParaRPr lang="ru-RU" sz="1200" b="1" dirty="0" smtClean="0">
              <a:solidFill>
                <a:schemeClr val="tx2"/>
              </a:solidFill>
            </a:endParaRPr>
          </a:p>
          <a:p>
            <a:pPr algn="r"/>
            <a:r>
              <a:rPr lang="ru-RU" sz="1400" b="1" dirty="0" smtClean="0">
                <a:solidFill>
                  <a:schemeClr val="tx2"/>
                </a:solidFill>
              </a:rPr>
              <a:t>Педагог дополнительного образования:</a:t>
            </a:r>
            <a:endParaRPr lang="ru-RU" sz="1400" b="1" dirty="0">
              <a:solidFill>
                <a:schemeClr val="tx2"/>
              </a:solidFill>
            </a:endParaRPr>
          </a:p>
          <a:p>
            <a:pPr algn="r"/>
            <a:r>
              <a:rPr lang="ru-RU" sz="1400" b="1" dirty="0" err="1">
                <a:solidFill>
                  <a:schemeClr val="tx2"/>
                </a:solidFill>
              </a:rPr>
              <a:t>Симдяшкина</a:t>
            </a:r>
            <a:r>
              <a:rPr lang="ru-RU" sz="1400" b="1" dirty="0">
                <a:solidFill>
                  <a:schemeClr val="tx2"/>
                </a:solidFill>
              </a:rPr>
              <a:t> Елена Васильевна </a:t>
            </a:r>
            <a:endParaRPr lang="ru-RU" sz="1400" b="1" dirty="0" smtClean="0">
              <a:solidFill>
                <a:schemeClr val="tx2"/>
              </a:solidFill>
            </a:endParaRPr>
          </a:p>
          <a:p>
            <a:r>
              <a:rPr lang="ru-RU" sz="1400" b="1" dirty="0" smtClean="0">
                <a:solidFill>
                  <a:schemeClr val="tx2"/>
                </a:solidFill>
              </a:rPr>
              <a:t>2020г.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97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9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нец\v-velikom-novgorode-sostoitsya-xv-mezhdunarodnyj-festival-narodnogo-iskusstva-i-remjosel-sad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544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Танец\fullsize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" y="4766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8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Танец\f3e27c95e5f4b5bf4e2842dbbb5201b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2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2276873"/>
            <a:ext cx="892899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srgbClr val="1F497D"/>
                </a:solidFill>
                <a:ea typeface="+mn-ea"/>
                <a:cs typeface="+mn-cs"/>
              </a:rPr>
              <a:t>  </a:t>
            </a:r>
            <a:r>
              <a:rPr lang="ru-RU" sz="3600" b="1" dirty="0">
                <a:solidFill>
                  <a:srgbClr val="1F497D"/>
                </a:solidFill>
                <a:ea typeface="+mn-ea"/>
                <a:cs typeface="+mn-cs"/>
              </a:rPr>
              <a:t>«Три кита в музыке</a:t>
            </a:r>
            <a:r>
              <a:rPr lang="ru-RU" sz="3600" b="1" dirty="0" smtClean="0">
                <a:solidFill>
                  <a:srgbClr val="1F497D"/>
                </a:solidFill>
                <a:ea typeface="+mn-ea"/>
                <a:cs typeface="+mn-cs"/>
              </a:rPr>
              <a:t>»</a:t>
            </a:r>
            <a:r>
              <a:rPr lang="ru-RU" sz="3600" b="1" dirty="0">
                <a:solidFill>
                  <a:srgbClr val="1F497D"/>
                </a:solidFill>
                <a:ea typeface="+mn-ea"/>
                <a:cs typeface="+mn-cs"/>
              </a:rPr>
              <a:t/>
            </a:r>
            <a:br>
              <a:rPr lang="ru-RU" sz="3600" b="1" dirty="0">
                <a:solidFill>
                  <a:srgbClr val="1F497D"/>
                </a:solidFill>
                <a:ea typeface="+mn-ea"/>
                <a:cs typeface="+mn-cs"/>
              </a:rPr>
            </a:br>
            <a:endParaRPr lang="ru-RU" sz="3600" b="1" dirty="0">
              <a:solidFill>
                <a:srgbClr val="C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20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учик муз. занятия\3 кита\КИТЫ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93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19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Танец\slide_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38" y="509588"/>
            <a:ext cx="7781925" cy="583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033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Танец\img5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70" y="-10579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Танец\img5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70" y="-603448"/>
            <a:ext cx="9296400" cy="762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Танец\14931_html_3fd3e8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144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М. Глинка «Полька»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User\Desktop\18670769-686168878237865-2521244489192788508-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3169495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User\Desktop\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88" y="1700808"/>
            <a:ext cx="435248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5004048" y="5151676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Полька» - это </a:t>
            </a:r>
            <a:r>
              <a:rPr lang="ru-RU" dirty="0" smtClean="0"/>
              <a:t>чешский народный танец. С чешского означает «половинка».  Его танцуют маленькими шажками.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П. И Чайковский «Вальс»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888432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104456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19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415</TotalTime>
  <Words>521</Words>
  <Application>Microsoft Office PowerPoint</Application>
  <PresentationFormat>Экран (4:3)</PresentationFormat>
  <Paragraphs>76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</vt:lpstr>
      <vt:lpstr>   «Три кита в музыке»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М. Глинка «Полька»</vt:lpstr>
      <vt:lpstr>П. И Чайковский «Вальс»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Ludmila1987</cp:lastModifiedBy>
  <cp:revision>144</cp:revision>
  <dcterms:created xsi:type="dcterms:W3CDTF">2016-11-23T07:45:32Z</dcterms:created>
  <dcterms:modified xsi:type="dcterms:W3CDTF">2020-04-13T09:54:57Z</dcterms:modified>
</cp:coreProperties>
</file>