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6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5F02DA-762A-430B-B00C-5F90E4451BBA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BE5B23-CBD2-452D-A952-8407C04B055F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002060"/>
              </a:solidFill>
            </a:rPr>
            <a:t>тургузуу</a:t>
          </a:r>
          <a:endParaRPr lang="ru-RU" sz="1800" b="1" dirty="0">
            <a:solidFill>
              <a:srgbClr val="002060"/>
            </a:solidFill>
          </a:endParaRPr>
        </a:p>
      </dgm:t>
    </dgm:pt>
    <dgm:pt modelId="{54E42AB8-DC5B-4C53-B548-D7F07F4173B7}" type="parTrans" cxnId="{97943FB8-3C1B-49E4-8BB4-F8FF6B39291F}">
      <dgm:prSet/>
      <dgm:spPr/>
      <dgm:t>
        <a:bodyPr/>
        <a:lstStyle/>
        <a:p>
          <a:endParaRPr lang="ru-RU"/>
        </a:p>
      </dgm:t>
    </dgm:pt>
    <dgm:pt modelId="{BE9EDC47-0F0A-48C9-9917-9179E62FA6FF}" type="sibTrans" cxnId="{97943FB8-3C1B-49E4-8BB4-F8FF6B39291F}">
      <dgm:prSet/>
      <dgm:spPr/>
      <dgm:t>
        <a:bodyPr/>
        <a:lstStyle/>
        <a:p>
          <a:endParaRPr lang="ru-RU"/>
        </a:p>
      </dgm:t>
    </dgm:pt>
    <dgm:pt modelId="{B05FB6C3-8B28-4166-A5AF-0CEB5101C6DF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002060"/>
              </a:solidFill>
            </a:rPr>
            <a:t>бөдүүн:</a:t>
          </a:r>
          <a:r>
            <a:rPr lang="ru-RU" sz="1800" dirty="0" err="1" smtClean="0"/>
            <a:t> чараш</a:t>
          </a:r>
          <a:r>
            <a:rPr lang="ru-RU" sz="1800" dirty="0" smtClean="0"/>
            <a:t>, </a:t>
          </a:r>
          <a:r>
            <a:rPr lang="ru-RU" sz="1800" dirty="0" err="1" smtClean="0"/>
            <a:t>ак</a:t>
          </a:r>
          <a:r>
            <a:rPr lang="ru-RU" sz="1800" dirty="0" smtClean="0"/>
            <a:t>, </a:t>
          </a:r>
          <a:r>
            <a:rPr lang="ru-RU" sz="1800" dirty="0" err="1" smtClean="0"/>
            <a:t>чуга</a:t>
          </a:r>
          <a:r>
            <a:rPr lang="ru-RU" sz="1800" dirty="0" smtClean="0"/>
            <a:t>, </a:t>
          </a:r>
          <a:r>
            <a:rPr lang="ru-RU" sz="1800" dirty="0" err="1" smtClean="0"/>
            <a:t>чоок</a:t>
          </a:r>
          <a:r>
            <a:rPr lang="ru-RU" sz="1800" dirty="0" smtClean="0"/>
            <a:t>, </a:t>
          </a:r>
          <a:r>
            <a:rPr lang="ru-RU" sz="1800" dirty="0" err="1" smtClean="0"/>
            <a:t>кызыл</a:t>
          </a:r>
          <a:r>
            <a:rPr lang="ru-RU" sz="1800" dirty="0" smtClean="0"/>
            <a:t>, </a:t>
          </a:r>
          <a:r>
            <a:rPr lang="ru-RU" sz="1800" dirty="0" err="1" smtClean="0"/>
            <a:t>соок</a:t>
          </a:r>
          <a:r>
            <a:rPr lang="ru-RU" sz="1800" dirty="0" smtClean="0"/>
            <a:t>…</a:t>
          </a:r>
          <a:endParaRPr lang="ru-RU" sz="1800" dirty="0"/>
        </a:p>
      </dgm:t>
    </dgm:pt>
    <dgm:pt modelId="{36F8F4F1-8B89-4636-AAA5-E0C0D203A46E}" type="parTrans" cxnId="{301302BD-7955-473A-B8AF-E37B3F052209}">
      <dgm:prSet/>
      <dgm:spPr/>
      <dgm:t>
        <a:bodyPr/>
        <a:lstStyle/>
        <a:p>
          <a:endParaRPr lang="ru-RU"/>
        </a:p>
      </dgm:t>
    </dgm:pt>
    <dgm:pt modelId="{F3944457-D56A-41FE-B039-6BE791351CC4}" type="sibTrans" cxnId="{301302BD-7955-473A-B8AF-E37B3F052209}">
      <dgm:prSet/>
      <dgm:spPr/>
      <dgm:t>
        <a:bodyPr/>
        <a:lstStyle/>
        <a:p>
          <a:endParaRPr lang="ru-RU"/>
        </a:p>
      </dgm:t>
    </dgm:pt>
    <dgm:pt modelId="{57F5BA77-AC3F-4741-9E4B-CC272F751EF2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002060"/>
              </a:solidFill>
            </a:rPr>
            <a:t>нарын</a:t>
          </a:r>
          <a:r>
            <a:rPr lang="ru-RU" sz="1800" b="1" dirty="0" smtClean="0">
              <a:solidFill>
                <a:srgbClr val="002060"/>
              </a:solidFill>
            </a:rPr>
            <a:t>:</a:t>
          </a:r>
          <a:r>
            <a:rPr lang="ru-RU" sz="1800" dirty="0" smtClean="0">
              <a:solidFill>
                <a:srgbClr val="002060"/>
              </a:solidFill>
            </a:rPr>
            <a:t> </a:t>
          </a:r>
          <a:r>
            <a:rPr lang="ru-RU" sz="1800" dirty="0" err="1" smtClean="0"/>
            <a:t>ак-көк, дорала</a:t>
          </a:r>
          <a:r>
            <a:rPr lang="ru-RU" sz="1800" dirty="0" smtClean="0"/>
            <a:t> (</a:t>
          </a:r>
          <a:r>
            <a:rPr lang="ru-RU" sz="1800" dirty="0" err="1" smtClean="0"/>
            <a:t>доруг</a:t>
          </a:r>
          <a:r>
            <a:rPr lang="ru-RU" sz="1800" dirty="0" smtClean="0"/>
            <a:t> ала), </a:t>
          </a:r>
          <a:r>
            <a:rPr lang="ru-RU" sz="1800" dirty="0" err="1" smtClean="0"/>
            <a:t>эки-бак</a:t>
          </a:r>
          <a:r>
            <a:rPr lang="ru-RU" sz="1800" dirty="0" smtClean="0"/>
            <a:t>, </a:t>
          </a:r>
          <a:r>
            <a:rPr lang="ru-RU" sz="1800" dirty="0" err="1" smtClean="0"/>
            <a:t>борбак-борбак</a:t>
          </a:r>
          <a:r>
            <a:rPr lang="ru-RU" sz="1800" dirty="0" smtClean="0"/>
            <a:t>  </a:t>
          </a:r>
          <a:endParaRPr lang="ru-RU" sz="1800" dirty="0"/>
        </a:p>
      </dgm:t>
    </dgm:pt>
    <dgm:pt modelId="{B8B7E618-EFC0-420C-BAF1-41892C77830D}" type="parTrans" cxnId="{BDA1BA86-A584-4245-BE20-3409619C35BA}">
      <dgm:prSet/>
      <dgm:spPr/>
      <dgm:t>
        <a:bodyPr/>
        <a:lstStyle/>
        <a:p>
          <a:endParaRPr lang="ru-RU"/>
        </a:p>
      </dgm:t>
    </dgm:pt>
    <dgm:pt modelId="{B1659C10-8437-4D03-A6B8-6DC4FE7D0F85}" type="sibTrans" cxnId="{BDA1BA86-A584-4245-BE20-3409619C35BA}">
      <dgm:prSet/>
      <dgm:spPr/>
      <dgm:t>
        <a:bodyPr/>
        <a:lstStyle/>
        <a:p>
          <a:endParaRPr lang="ru-RU"/>
        </a:p>
      </dgm:t>
    </dgm:pt>
    <dgm:pt modelId="{D02091B0-A68E-46F2-8D1E-2A758D5EAB9C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chemeClr val="accent2">
                  <a:lumMod val="75000"/>
                </a:schemeClr>
              </a:solidFill>
            </a:rPr>
            <a:t>чогаадылгазы</a:t>
          </a:r>
          <a:endParaRPr lang="ru-RU" sz="1800" b="1" dirty="0">
            <a:solidFill>
              <a:schemeClr val="accent2">
                <a:lumMod val="75000"/>
              </a:schemeClr>
            </a:solidFill>
          </a:endParaRPr>
        </a:p>
      </dgm:t>
    </dgm:pt>
    <dgm:pt modelId="{2AB08F03-57CC-4422-85C8-E3BF0897C090}" type="parTrans" cxnId="{0125E157-4FB1-487D-B20B-7F235B71CD10}">
      <dgm:prSet/>
      <dgm:spPr/>
      <dgm:t>
        <a:bodyPr/>
        <a:lstStyle/>
        <a:p>
          <a:endParaRPr lang="ru-RU"/>
        </a:p>
      </dgm:t>
    </dgm:pt>
    <dgm:pt modelId="{FD006283-3886-4554-846E-E7C9DDD5454A}" type="sibTrans" cxnId="{0125E157-4FB1-487D-B20B-7F235B71CD10}">
      <dgm:prSet/>
      <dgm:spPr/>
      <dgm:t>
        <a:bodyPr/>
        <a:lstStyle/>
        <a:p>
          <a:endParaRPr lang="ru-RU"/>
        </a:p>
      </dgm:t>
    </dgm:pt>
    <dgm:pt modelId="{9CE2CF25-ECF7-4F95-B0E4-25534414B9EB}">
      <dgm:prSet phldrT="[Текст]" custT="1"/>
      <dgm:spPr/>
      <dgm:t>
        <a:bodyPr/>
        <a:lstStyle/>
        <a:p>
          <a:r>
            <a:rPr lang="ru-RU" sz="1800" b="0" dirty="0" err="1" smtClean="0">
              <a:solidFill>
                <a:schemeClr val="accent2">
                  <a:lumMod val="75000"/>
                </a:schemeClr>
              </a:solidFill>
            </a:rPr>
            <a:t>укталбаан</a:t>
          </a:r>
          <a:r>
            <a:rPr lang="ru-RU" sz="1800" b="0" dirty="0" smtClean="0">
              <a:solidFill>
                <a:schemeClr val="accent2">
                  <a:lumMod val="75000"/>
                </a:schemeClr>
              </a:solidFill>
            </a:rPr>
            <a:t> (</a:t>
          </a:r>
          <a:r>
            <a:rPr lang="ru-RU" sz="1800" b="0" dirty="0" err="1" smtClean="0">
              <a:solidFill>
                <a:schemeClr val="accent2">
                  <a:lumMod val="75000"/>
                </a:schemeClr>
              </a:solidFill>
            </a:rPr>
            <a:t>чогаадылга</a:t>
          </a:r>
          <a:r>
            <a:rPr lang="ru-RU" sz="1800" b="0" dirty="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ru-RU" sz="1800" b="0" dirty="0" err="1" smtClean="0">
              <a:solidFill>
                <a:schemeClr val="accent2">
                  <a:lumMod val="75000"/>
                </a:schemeClr>
              </a:solidFill>
            </a:rPr>
            <a:t>кожумаа</a:t>
          </a:r>
          <a:r>
            <a:rPr lang="ru-RU" sz="1800" b="0" dirty="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ru-RU" sz="1800" b="0" dirty="0" err="1" smtClean="0">
              <a:solidFill>
                <a:schemeClr val="accent2">
                  <a:lumMod val="75000"/>
                </a:schemeClr>
              </a:solidFill>
            </a:rPr>
            <a:t>чок</a:t>
          </a:r>
          <a:r>
            <a:rPr lang="ru-RU" sz="1800" b="0" dirty="0" smtClean="0">
              <a:solidFill>
                <a:schemeClr val="accent2">
                  <a:lumMod val="75000"/>
                </a:schemeClr>
              </a:solidFill>
            </a:rPr>
            <a:t>): </a:t>
          </a:r>
          <a:r>
            <a:rPr lang="ru-RU" sz="1800" b="0" dirty="0" err="1" smtClean="0">
              <a:solidFill>
                <a:schemeClr val="tx1"/>
              </a:solidFill>
            </a:rPr>
            <a:t>чиик</a:t>
          </a:r>
          <a:r>
            <a:rPr lang="ru-RU" sz="1800" b="0" dirty="0" smtClean="0">
              <a:solidFill>
                <a:schemeClr val="tx1"/>
              </a:solidFill>
            </a:rPr>
            <a:t>, </a:t>
          </a:r>
          <a:r>
            <a:rPr lang="ru-RU" sz="1800" b="0" dirty="0" err="1" smtClean="0">
              <a:solidFill>
                <a:schemeClr val="tx1"/>
              </a:solidFill>
            </a:rPr>
            <a:t>сыык</a:t>
          </a:r>
          <a:r>
            <a:rPr lang="ru-RU" sz="1800" b="0" dirty="0" smtClean="0">
              <a:solidFill>
                <a:schemeClr val="tx1"/>
              </a:solidFill>
            </a:rPr>
            <a:t>, ала</a:t>
          </a:r>
          <a:endParaRPr lang="ru-RU" sz="1800" b="0" dirty="0">
            <a:solidFill>
              <a:schemeClr val="tx1"/>
            </a:solidFill>
          </a:endParaRPr>
        </a:p>
      </dgm:t>
    </dgm:pt>
    <dgm:pt modelId="{44AA2520-8B7A-44DB-988E-1CB49757466E}" type="parTrans" cxnId="{7D822DE8-52B6-4AC0-AAE0-94932C4B5154}">
      <dgm:prSet/>
      <dgm:spPr/>
      <dgm:t>
        <a:bodyPr/>
        <a:lstStyle/>
        <a:p>
          <a:endParaRPr lang="ru-RU"/>
        </a:p>
      </dgm:t>
    </dgm:pt>
    <dgm:pt modelId="{D092EF73-4FC1-49BF-B77F-B826FE25BDF8}" type="sibTrans" cxnId="{7D822DE8-52B6-4AC0-AAE0-94932C4B5154}">
      <dgm:prSet/>
      <dgm:spPr/>
      <dgm:t>
        <a:bodyPr/>
        <a:lstStyle/>
        <a:p>
          <a:endParaRPr lang="ru-RU"/>
        </a:p>
      </dgm:t>
    </dgm:pt>
    <dgm:pt modelId="{43245279-E559-4173-A9F7-D0034625F33C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chemeClr val="accent2">
                  <a:lumMod val="75000"/>
                </a:schemeClr>
              </a:solidFill>
            </a:rPr>
            <a:t>укталган</a:t>
          </a:r>
          <a:r>
            <a:rPr lang="ru-RU" sz="1800" b="1" dirty="0" smtClean="0">
              <a:solidFill>
                <a:schemeClr val="accent2">
                  <a:lumMod val="75000"/>
                </a:schemeClr>
              </a:solidFill>
            </a:rPr>
            <a:t> (</a:t>
          </a:r>
          <a:r>
            <a:rPr lang="ru-RU" sz="1800" b="1" dirty="0" err="1" smtClean="0">
              <a:solidFill>
                <a:schemeClr val="accent2">
                  <a:lumMod val="75000"/>
                </a:schemeClr>
              </a:solidFill>
            </a:rPr>
            <a:t>чогаадылга</a:t>
          </a:r>
          <a:r>
            <a:rPr lang="ru-RU" sz="1800" b="1" dirty="0" smtClean="0">
              <a:solidFill>
                <a:schemeClr val="accent2">
                  <a:lumMod val="75000"/>
                </a:schemeClr>
              </a:solidFill>
            </a:rPr>
            <a:t> кож.  бар, </a:t>
          </a:r>
          <a:r>
            <a:rPr lang="ru-RU" sz="1800" b="1" dirty="0" err="1" smtClean="0">
              <a:solidFill>
                <a:schemeClr val="accent2">
                  <a:lumMod val="75000"/>
                </a:schemeClr>
              </a:solidFill>
            </a:rPr>
            <a:t>дөс+дөс</a:t>
          </a:r>
          <a:r>
            <a:rPr lang="ru-RU" sz="1800" b="1" dirty="0" smtClean="0">
              <a:solidFill>
                <a:schemeClr val="accent2">
                  <a:lumMod val="75000"/>
                </a:schemeClr>
              </a:solidFill>
            </a:rPr>
            <a:t>): </a:t>
          </a:r>
          <a:r>
            <a:rPr lang="ru-RU" sz="1800" dirty="0" smtClean="0"/>
            <a:t> </a:t>
          </a:r>
          <a:r>
            <a:rPr lang="ru-RU" sz="1800" dirty="0" err="1" smtClean="0"/>
            <a:t>угаан</a:t>
          </a:r>
          <a:r>
            <a:rPr lang="ru-RU" sz="1800" dirty="0" err="1" smtClean="0">
              <a:solidFill>
                <a:srgbClr val="C00000"/>
              </a:solidFill>
            </a:rPr>
            <a:t>ныг</a:t>
          </a:r>
          <a:r>
            <a:rPr lang="ru-RU" sz="1800" dirty="0" smtClean="0"/>
            <a:t>,  </a:t>
          </a:r>
          <a:r>
            <a:rPr lang="ru-RU" sz="1800" dirty="0" err="1" smtClean="0"/>
            <a:t>мал</a:t>
          </a:r>
          <a:r>
            <a:rPr lang="ru-RU" sz="1800" dirty="0" err="1" smtClean="0">
              <a:solidFill>
                <a:srgbClr val="C00000"/>
              </a:solidFill>
            </a:rPr>
            <a:t>дыг</a:t>
          </a:r>
          <a:r>
            <a:rPr lang="ru-RU" sz="1800" dirty="0" smtClean="0"/>
            <a:t>, </a:t>
          </a:r>
          <a:r>
            <a:rPr lang="ru-RU" sz="1800" dirty="0" err="1" smtClean="0"/>
            <a:t>чем</a:t>
          </a:r>
          <a:r>
            <a:rPr lang="ru-RU" sz="1800" dirty="0" err="1" smtClean="0">
              <a:solidFill>
                <a:srgbClr val="C00000"/>
              </a:solidFill>
            </a:rPr>
            <a:t>зиг</a:t>
          </a:r>
          <a:r>
            <a:rPr lang="ru-RU" sz="1800" dirty="0" smtClean="0"/>
            <a:t>, </a:t>
          </a:r>
          <a:r>
            <a:rPr lang="ru-RU" sz="1800" dirty="0" err="1" smtClean="0"/>
            <a:t>чорук</a:t>
          </a:r>
          <a:r>
            <a:rPr lang="ru-RU" sz="1800" dirty="0" err="1" smtClean="0">
              <a:solidFill>
                <a:srgbClr val="C00000"/>
              </a:solidFill>
            </a:rPr>
            <a:t>кур</a:t>
          </a:r>
          <a:r>
            <a:rPr lang="ru-RU" sz="1800" dirty="0" smtClean="0"/>
            <a:t>, </a:t>
          </a:r>
          <a:r>
            <a:rPr lang="ru-RU" sz="1800" dirty="0" err="1" smtClean="0"/>
            <a:t>час</a:t>
          </a:r>
          <a:r>
            <a:rPr lang="ru-RU" sz="1800" dirty="0" err="1" smtClean="0">
              <a:solidFill>
                <a:srgbClr val="C00000"/>
              </a:solidFill>
            </a:rPr>
            <a:t>кы</a:t>
          </a:r>
          <a:r>
            <a:rPr lang="ru-RU" sz="1800" dirty="0" smtClean="0"/>
            <a:t>,  </a:t>
          </a:r>
          <a:r>
            <a:rPr lang="ru-RU" sz="1800" dirty="0" err="1" smtClean="0"/>
            <a:t>алгы</a:t>
          </a:r>
          <a:r>
            <a:rPr lang="ru-RU" sz="1800" b="1" dirty="0" err="1" smtClean="0">
              <a:solidFill>
                <a:srgbClr val="C00000"/>
              </a:solidFill>
            </a:rPr>
            <a:t>-</a:t>
          </a:r>
          <a:r>
            <a:rPr lang="ru-RU" sz="1800" dirty="0" err="1" smtClean="0"/>
            <a:t>кышкы</a:t>
          </a:r>
          <a:r>
            <a:rPr lang="ru-RU" sz="1800" dirty="0" err="1" smtClean="0">
              <a:solidFill>
                <a:srgbClr val="C00000"/>
              </a:solidFill>
            </a:rPr>
            <a:t>лыг</a:t>
          </a:r>
          <a:endParaRPr lang="ru-RU" sz="1800" dirty="0">
            <a:solidFill>
              <a:srgbClr val="C00000"/>
            </a:solidFill>
          </a:endParaRPr>
        </a:p>
      </dgm:t>
    </dgm:pt>
    <dgm:pt modelId="{4C1934AF-FB69-4016-817A-36935EFAE4C7}" type="parTrans" cxnId="{5B04F970-E7B6-494F-931F-20408B698DA7}">
      <dgm:prSet/>
      <dgm:spPr/>
      <dgm:t>
        <a:bodyPr/>
        <a:lstStyle/>
        <a:p>
          <a:endParaRPr lang="ru-RU"/>
        </a:p>
      </dgm:t>
    </dgm:pt>
    <dgm:pt modelId="{3314977B-A334-44A0-8CCD-7C5BCDC23E8E}" type="sibTrans" cxnId="{5B04F970-E7B6-494F-931F-20408B698DA7}">
      <dgm:prSet/>
      <dgm:spPr/>
      <dgm:t>
        <a:bodyPr/>
        <a:lstStyle/>
        <a:p>
          <a:endParaRPr lang="ru-RU"/>
        </a:p>
      </dgm:t>
    </dgm:pt>
    <dgm:pt modelId="{596AFE74-E1DA-4E9D-A8F8-0F12DD40810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</a:rPr>
            <a:t>д.а.</a:t>
          </a:r>
          <a:endParaRPr lang="ru-RU" sz="2800" b="1" dirty="0">
            <a:solidFill>
              <a:srgbClr val="C00000"/>
            </a:solidFill>
          </a:endParaRPr>
        </a:p>
      </dgm:t>
    </dgm:pt>
    <dgm:pt modelId="{06E3577E-A969-42EE-AD7E-76D5F61DC3D6}" type="sibTrans" cxnId="{A9A94BC9-8F1A-4C44-A29A-DBFA82F6FBFB}">
      <dgm:prSet/>
      <dgm:spPr/>
      <dgm:t>
        <a:bodyPr/>
        <a:lstStyle/>
        <a:p>
          <a:endParaRPr lang="ru-RU"/>
        </a:p>
      </dgm:t>
    </dgm:pt>
    <dgm:pt modelId="{AC1CDB97-A518-4E40-9808-B391B22A1746}" type="parTrans" cxnId="{A9A94BC9-8F1A-4C44-A29A-DBFA82F6FBFB}">
      <dgm:prSet/>
      <dgm:spPr/>
      <dgm:t>
        <a:bodyPr/>
        <a:lstStyle/>
        <a:p>
          <a:endParaRPr lang="ru-RU"/>
        </a:p>
      </dgm:t>
    </dgm:pt>
    <dgm:pt modelId="{B1683DD0-058B-4CBC-B125-1C03652A6024}" type="pres">
      <dgm:prSet presAssocID="{DD5F02DA-762A-430B-B00C-5F90E4451BB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049A2C-0A4F-4EE0-A8FE-F75F0B765D9A}" type="pres">
      <dgm:prSet presAssocID="{596AFE74-E1DA-4E9D-A8F8-0F12DD40810F}" presName="root1" presStyleCnt="0"/>
      <dgm:spPr/>
    </dgm:pt>
    <dgm:pt modelId="{B699250F-C993-4226-ACE2-EA97A5A47023}" type="pres">
      <dgm:prSet presAssocID="{596AFE74-E1DA-4E9D-A8F8-0F12DD40810F}" presName="LevelOneTextNode" presStyleLbl="node0" presStyleIdx="0" presStyleCnt="1" custScaleX="463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5EB8A0-6AC8-4F2F-8180-3D1B75BB6C63}" type="pres">
      <dgm:prSet presAssocID="{596AFE74-E1DA-4E9D-A8F8-0F12DD40810F}" presName="level2hierChild" presStyleCnt="0"/>
      <dgm:spPr/>
    </dgm:pt>
    <dgm:pt modelId="{1E101865-531E-4025-98C8-6884541CFD96}" type="pres">
      <dgm:prSet presAssocID="{54E42AB8-DC5B-4C53-B548-D7F07F4173B7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85C5C27E-2448-47EB-ABA0-984D64CA0A1B}" type="pres">
      <dgm:prSet presAssocID="{54E42AB8-DC5B-4C53-B548-D7F07F4173B7}" presName="connTx" presStyleLbl="parChTrans1D2" presStyleIdx="0" presStyleCnt="2"/>
      <dgm:spPr/>
      <dgm:t>
        <a:bodyPr/>
        <a:lstStyle/>
        <a:p>
          <a:endParaRPr lang="ru-RU"/>
        </a:p>
      </dgm:t>
    </dgm:pt>
    <dgm:pt modelId="{E8178020-089A-4C35-92FF-0D0CDAAAC673}" type="pres">
      <dgm:prSet presAssocID="{35BE5B23-CBD2-452D-A952-8407C04B055F}" presName="root2" presStyleCnt="0"/>
      <dgm:spPr/>
    </dgm:pt>
    <dgm:pt modelId="{68819ADF-1304-4D8E-A608-1999AA8279CA}" type="pres">
      <dgm:prSet presAssocID="{35BE5B23-CBD2-452D-A952-8407C04B055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6DE5C7-B6DA-4BA9-B5A0-5529700C5C11}" type="pres">
      <dgm:prSet presAssocID="{35BE5B23-CBD2-452D-A952-8407C04B055F}" presName="level3hierChild" presStyleCnt="0"/>
      <dgm:spPr/>
    </dgm:pt>
    <dgm:pt modelId="{33E7AB66-644C-455E-A819-8B544546A291}" type="pres">
      <dgm:prSet presAssocID="{36F8F4F1-8B89-4636-AAA5-E0C0D203A46E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FE4FBCCA-1D50-479C-882F-B93B63909648}" type="pres">
      <dgm:prSet presAssocID="{36F8F4F1-8B89-4636-AAA5-E0C0D203A46E}" presName="connTx" presStyleLbl="parChTrans1D3" presStyleIdx="0" presStyleCnt="4"/>
      <dgm:spPr/>
      <dgm:t>
        <a:bodyPr/>
        <a:lstStyle/>
        <a:p>
          <a:endParaRPr lang="ru-RU"/>
        </a:p>
      </dgm:t>
    </dgm:pt>
    <dgm:pt modelId="{A11E1866-6701-4E87-AB90-6CCFFE27FAA7}" type="pres">
      <dgm:prSet presAssocID="{B05FB6C3-8B28-4166-A5AF-0CEB5101C6DF}" presName="root2" presStyleCnt="0"/>
      <dgm:spPr/>
    </dgm:pt>
    <dgm:pt modelId="{A5BC93E0-CF2F-435B-80A0-D352F0C3B2AD}" type="pres">
      <dgm:prSet presAssocID="{B05FB6C3-8B28-4166-A5AF-0CEB5101C6DF}" presName="LevelTwoTextNode" presStyleLbl="node3" presStyleIdx="0" presStyleCnt="4" custScaleX="291717" custLinFactNeighborX="-14115" custLinFactNeighborY="-24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3A622C-E33B-4BAF-8C51-F13E757B1A0D}" type="pres">
      <dgm:prSet presAssocID="{B05FB6C3-8B28-4166-A5AF-0CEB5101C6DF}" presName="level3hierChild" presStyleCnt="0"/>
      <dgm:spPr/>
    </dgm:pt>
    <dgm:pt modelId="{1DAA7AE0-9FC0-4A67-B3EB-413180C0E8B2}" type="pres">
      <dgm:prSet presAssocID="{B8B7E618-EFC0-420C-BAF1-41892C77830D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3CB13DC0-9B39-42EF-9D17-C2B1CB3BDB87}" type="pres">
      <dgm:prSet presAssocID="{B8B7E618-EFC0-420C-BAF1-41892C77830D}" presName="connTx" presStyleLbl="parChTrans1D3" presStyleIdx="1" presStyleCnt="4"/>
      <dgm:spPr/>
      <dgm:t>
        <a:bodyPr/>
        <a:lstStyle/>
        <a:p>
          <a:endParaRPr lang="ru-RU"/>
        </a:p>
      </dgm:t>
    </dgm:pt>
    <dgm:pt modelId="{8B06E803-E6BB-4549-A814-8E481461C24A}" type="pres">
      <dgm:prSet presAssocID="{57F5BA77-AC3F-4741-9E4B-CC272F751EF2}" presName="root2" presStyleCnt="0"/>
      <dgm:spPr/>
    </dgm:pt>
    <dgm:pt modelId="{99401CF7-64C5-4160-A504-DCA95D0242AB}" type="pres">
      <dgm:prSet presAssocID="{57F5BA77-AC3F-4741-9E4B-CC272F751EF2}" presName="LevelTwoTextNode" presStyleLbl="node3" presStyleIdx="1" presStyleCnt="4" custScaleX="2743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E79066-6149-45D7-A498-2BF8431D0D74}" type="pres">
      <dgm:prSet presAssocID="{57F5BA77-AC3F-4741-9E4B-CC272F751EF2}" presName="level3hierChild" presStyleCnt="0"/>
      <dgm:spPr/>
    </dgm:pt>
    <dgm:pt modelId="{D138C23F-1EA9-4AE9-A6D5-5E7FBB84704E}" type="pres">
      <dgm:prSet presAssocID="{2AB08F03-57CC-4422-85C8-E3BF0897C090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AF68013C-0182-4014-B04A-68D3E0430D6F}" type="pres">
      <dgm:prSet presAssocID="{2AB08F03-57CC-4422-85C8-E3BF0897C090}" presName="connTx" presStyleLbl="parChTrans1D2" presStyleIdx="1" presStyleCnt="2"/>
      <dgm:spPr/>
      <dgm:t>
        <a:bodyPr/>
        <a:lstStyle/>
        <a:p>
          <a:endParaRPr lang="ru-RU"/>
        </a:p>
      </dgm:t>
    </dgm:pt>
    <dgm:pt modelId="{B5D50FE8-5737-4879-BCD0-CB0A63BF6CAF}" type="pres">
      <dgm:prSet presAssocID="{D02091B0-A68E-46F2-8D1E-2A758D5EAB9C}" presName="root2" presStyleCnt="0"/>
      <dgm:spPr/>
    </dgm:pt>
    <dgm:pt modelId="{72C5765A-8E56-42C6-B576-1E1752069BD3}" type="pres">
      <dgm:prSet presAssocID="{D02091B0-A68E-46F2-8D1E-2A758D5EAB9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A80203-E7E1-44D3-8F46-652AD6F53872}" type="pres">
      <dgm:prSet presAssocID="{D02091B0-A68E-46F2-8D1E-2A758D5EAB9C}" presName="level3hierChild" presStyleCnt="0"/>
      <dgm:spPr/>
    </dgm:pt>
    <dgm:pt modelId="{A4A83986-8DE4-4334-AA1A-9B66526E826D}" type="pres">
      <dgm:prSet presAssocID="{44AA2520-8B7A-44DB-988E-1CB49757466E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BF976455-D0DC-44B6-9256-57E90F72983B}" type="pres">
      <dgm:prSet presAssocID="{44AA2520-8B7A-44DB-988E-1CB49757466E}" presName="connTx" presStyleLbl="parChTrans1D3" presStyleIdx="2" presStyleCnt="4"/>
      <dgm:spPr/>
      <dgm:t>
        <a:bodyPr/>
        <a:lstStyle/>
        <a:p>
          <a:endParaRPr lang="ru-RU"/>
        </a:p>
      </dgm:t>
    </dgm:pt>
    <dgm:pt modelId="{257200AC-AB4B-487E-8EC9-E3CC06740955}" type="pres">
      <dgm:prSet presAssocID="{9CE2CF25-ECF7-4F95-B0E4-25534414B9EB}" presName="root2" presStyleCnt="0"/>
      <dgm:spPr/>
    </dgm:pt>
    <dgm:pt modelId="{CDA9A16B-0B96-4884-81A8-52875A1DA5E1}" type="pres">
      <dgm:prSet presAssocID="{9CE2CF25-ECF7-4F95-B0E4-25534414B9EB}" presName="LevelTwoTextNode" presStyleLbl="node3" presStyleIdx="2" presStyleCnt="4" custScaleX="273114" custLinFactNeighborX="-137" custLinFactNeighborY="13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6D4903-A315-40EC-939E-5E818EBED0E3}" type="pres">
      <dgm:prSet presAssocID="{9CE2CF25-ECF7-4F95-B0E4-25534414B9EB}" presName="level3hierChild" presStyleCnt="0"/>
      <dgm:spPr/>
    </dgm:pt>
    <dgm:pt modelId="{5855D1E6-A7D5-42F5-8DEA-06B323E6396D}" type="pres">
      <dgm:prSet presAssocID="{4C1934AF-FB69-4016-817A-36935EFAE4C7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28D0217D-636E-43E1-8757-DF53530E8C1F}" type="pres">
      <dgm:prSet presAssocID="{4C1934AF-FB69-4016-817A-36935EFAE4C7}" presName="connTx" presStyleLbl="parChTrans1D3" presStyleIdx="3" presStyleCnt="4"/>
      <dgm:spPr/>
      <dgm:t>
        <a:bodyPr/>
        <a:lstStyle/>
        <a:p>
          <a:endParaRPr lang="ru-RU"/>
        </a:p>
      </dgm:t>
    </dgm:pt>
    <dgm:pt modelId="{395BC5F3-F67C-472F-BF01-17BA9E59DC37}" type="pres">
      <dgm:prSet presAssocID="{43245279-E559-4173-A9F7-D0034625F33C}" presName="root2" presStyleCnt="0"/>
      <dgm:spPr/>
    </dgm:pt>
    <dgm:pt modelId="{4CAC8D98-0AC6-4B7F-8202-38B729DD3187}" type="pres">
      <dgm:prSet presAssocID="{43245279-E559-4173-A9F7-D0034625F33C}" presName="LevelTwoTextNode" presStyleLbl="node3" presStyleIdx="3" presStyleCnt="4" custScaleX="274782" custScaleY="133613" custLinFactNeighborX="-137" custLinFactNeighborY="13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6C3C92-8086-4E69-AE48-FE4BB7D8C20B}" type="pres">
      <dgm:prSet presAssocID="{43245279-E559-4173-A9F7-D0034625F33C}" presName="level3hierChild" presStyleCnt="0"/>
      <dgm:spPr/>
    </dgm:pt>
  </dgm:ptLst>
  <dgm:cxnLst>
    <dgm:cxn modelId="{BB4BCCBA-0491-479A-8710-889826F2280D}" type="presOf" srcId="{54E42AB8-DC5B-4C53-B548-D7F07F4173B7}" destId="{85C5C27E-2448-47EB-ABA0-984D64CA0A1B}" srcOrd="1" destOrd="0" presId="urn:microsoft.com/office/officeart/2005/8/layout/hierarchy2"/>
    <dgm:cxn modelId="{E03C212F-55A9-4D33-B363-589667E64C07}" type="presOf" srcId="{B8B7E618-EFC0-420C-BAF1-41892C77830D}" destId="{3CB13DC0-9B39-42EF-9D17-C2B1CB3BDB87}" srcOrd="1" destOrd="0" presId="urn:microsoft.com/office/officeart/2005/8/layout/hierarchy2"/>
    <dgm:cxn modelId="{97943FB8-3C1B-49E4-8BB4-F8FF6B39291F}" srcId="{596AFE74-E1DA-4E9D-A8F8-0F12DD40810F}" destId="{35BE5B23-CBD2-452D-A952-8407C04B055F}" srcOrd="0" destOrd="0" parTransId="{54E42AB8-DC5B-4C53-B548-D7F07F4173B7}" sibTransId="{BE9EDC47-0F0A-48C9-9917-9179E62FA6FF}"/>
    <dgm:cxn modelId="{F867677E-AEC1-42F3-A5E1-92DBE266FE13}" type="presOf" srcId="{44AA2520-8B7A-44DB-988E-1CB49757466E}" destId="{BF976455-D0DC-44B6-9256-57E90F72983B}" srcOrd="1" destOrd="0" presId="urn:microsoft.com/office/officeart/2005/8/layout/hierarchy2"/>
    <dgm:cxn modelId="{40D228AE-8D77-4627-AEC2-816F32BA861B}" type="presOf" srcId="{4C1934AF-FB69-4016-817A-36935EFAE4C7}" destId="{5855D1E6-A7D5-42F5-8DEA-06B323E6396D}" srcOrd="0" destOrd="0" presId="urn:microsoft.com/office/officeart/2005/8/layout/hierarchy2"/>
    <dgm:cxn modelId="{0125E157-4FB1-487D-B20B-7F235B71CD10}" srcId="{596AFE74-E1DA-4E9D-A8F8-0F12DD40810F}" destId="{D02091B0-A68E-46F2-8D1E-2A758D5EAB9C}" srcOrd="1" destOrd="0" parTransId="{2AB08F03-57CC-4422-85C8-E3BF0897C090}" sibTransId="{FD006283-3886-4554-846E-E7C9DDD5454A}"/>
    <dgm:cxn modelId="{67E85A2E-9770-419F-8C46-EF6C69EF5C61}" type="presOf" srcId="{44AA2520-8B7A-44DB-988E-1CB49757466E}" destId="{A4A83986-8DE4-4334-AA1A-9B66526E826D}" srcOrd="0" destOrd="0" presId="urn:microsoft.com/office/officeart/2005/8/layout/hierarchy2"/>
    <dgm:cxn modelId="{D23A52CD-15B0-4364-9010-AB89B58AA141}" type="presOf" srcId="{2AB08F03-57CC-4422-85C8-E3BF0897C090}" destId="{D138C23F-1EA9-4AE9-A6D5-5E7FBB84704E}" srcOrd="0" destOrd="0" presId="urn:microsoft.com/office/officeart/2005/8/layout/hierarchy2"/>
    <dgm:cxn modelId="{1ED2551F-7F24-46B2-B0F2-EAB8FE8DF997}" type="presOf" srcId="{B8B7E618-EFC0-420C-BAF1-41892C77830D}" destId="{1DAA7AE0-9FC0-4A67-B3EB-413180C0E8B2}" srcOrd="0" destOrd="0" presId="urn:microsoft.com/office/officeart/2005/8/layout/hierarchy2"/>
    <dgm:cxn modelId="{301302BD-7955-473A-B8AF-E37B3F052209}" srcId="{35BE5B23-CBD2-452D-A952-8407C04B055F}" destId="{B05FB6C3-8B28-4166-A5AF-0CEB5101C6DF}" srcOrd="0" destOrd="0" parTransId="{36F8F4F1-8B89-4636-AAA5-E0C0D203A46E}" sibTransId="{F3944457-D56A-41FE-B039-6BE791351CC4}"/>
    <dgm:cxn modelId="{D3777987-7772-436C-B387-F4B812C49C23}" type="presOf" srcId="{4C1934AF-FB69-4016-817A-36935EFAE4C7}" destId="{28D0217D-636E-43E1-8757-DF53530E8C1F}" srcOrd="1" destOrd="0" presId="urn:microsoft.com/office/officeart/2005/8/layout/hierarchy2"/>
    <dgm:cxn modelId="{FB53F703-B2BD-4825-89B9-4F7F9521C117}" type="presOf" srcId="{57F5BA77-AC3F-4741-9E4B-CC272F751EF2}" destId="{99401CF7-64C5-4160-A504-DCA95D0242AB}" srcOrd="0" destOrd="0" presId="urn:microsoft.com/office/officeart/2005/8/layout/hierarchy2"/>
    <dgm:cxn modelId="{58E199E7-32D7-47FD-9FB5-155CD8403EA6}" type="presOf" srcId="{596AFE74-E1DA-4E9D-A8F8-0F12DD40810F}" destId="{B699250F-C993-4226-ACE2-EA97A5A47023}" srcOrd="0" destOrd="0" presId="urn:microsoft.com/office/officeart/2005/8/layout/hierarchy2"/>
    <dgm:cxn modelId="{F32026A9-A102-4E3E-B1B9-0DDC37FD8331}" type="presOf" srcId="{B05FB6C3-8B28-4166-A5AF-0CEB5101C6DF}" destId="{A5BC93E0-CF2F-435B-80A0-D352F0C3B2AD}" srcOrd="0" destOrd="0" presId="urn:microsoft.com/office/officeart/2005/8/layout/hierarchy2"/>
    <dgm:cxn modelId="{5B04F970-E7B6-494F-931F-20408B698DA7}" srcId="{D02091B0-A68E-46F2-8D1E-2A758D5EAB9C}" destId="{43245279-E559-4173-A9F7-D0034625F33C}" srcOrd="1" destOrd="0" parTransId="{4C1934AF-FB69-4016-817A-36935EFAE4C7}" sibTransId="{3314977B-A334-44A0-8CCD-7C5BCDC23E8E}"/>
    <dgm:cxn modelId="{1CF83BEB-413A-4B59-8981-D609CADD5917}" type="presOf" srcId="{43245279-E559-4173-A9F7-D0034625F33C}" destId="{4CAC8D98-0AC6-4B7F-8202-38B729DD3187}" srcOrd="0" destOrd="0" presId="urn:microsoft.com/office/officeart/2005/8/layout/hierarchy2"/>
    <dgm:cxn modelId="{74BFBB70-CDBB-4660-B58E-0CE24841A0D5}" type="presOf" srcId="{D02091B0-A68E-46F2-8D1E-2A758D5EAB9C}" destId="{72C5765A-8E56-42C6-B576-1E1752069BD3}" srcOrd="0" destOrd="0" presId="urn:microsoft.com/office/officeart/2005/8/layout/hierarchy2"/>
    <dgm:cxn modelId="{BDA1BA86-A584-4245-BE20-3409619C35BA}" srcId="{35BE5B23-CBD2-452D-A952-8407C04B055F}" destId="{57F5BA77-AC3F-4741-9E4B-CC272F751EF2}" srcOrd="1" destOrd="0" parTransId="{B8B7E618-EFC0-420C-BAF1-41892C77830D}" sibTransId="{B1659C10-8437-4D03-A6B8-6DC4FE7D0F85}"/>
    <dgm:cxn modelId="{3940663C-2F6A-4BDA-9C15-E16463E0C1A0}" type="presOf" srcId="{36F8F4F1-8B89-4636-AAA5-E0C0D203A46E}" destId="{FE4FBCCA-1D50-479C-882F-B93B63909648}" srcOrd="1" destOrd="0" presId="urn:microsoft.com/office/officeart/2005/8/layout/hierarchy2"/>
    <dgm:cxn modelId="{7D822DE8-52B6-4AC0-AAE0-94932C4B5154}" srcId="{D02091B0-A68E-46F2-8D1E-2A758D5EAB9C}" destId="{9CE2CF25-ECF7-4F95-B0E4-25534414B9EB}" srcOrd="0" destOrd="0" parTransId="{44AA2520-8B7A-44DB-988E-1CB49757466E}" sibTransId="{D092EF73-4FC1-49BF-B77F-B826FE25BDF8}"/>
    <dgm:cxn modelId="{6287A350-C4F3-4B62-BA9A-A4B443761E3D}" type="presOf" srcId="{DD5F02DA-762A-430B-B00C-5F90E4451BBA}" destId="{B1683DD0-058B-4CBC-B125-1C03652A6024}" srcOrd="0" destOrd="0" presId="urn:microsoft.com/office/officeart/2005/8/layout/hierarchy2"/>
    <dgm:cxn modelId="{5A769D3A-F7A4-4628-88A4-BF47487A66AB}" type="presOf" srcId="{36F8F4F1-8B89-4636-AAA5-E0C0D203A46E}" destId="{33E7AB66-644C-455E-A819-8B544546A291}" srcOrd="0" destOrd="0" presId="urn:microsoft.com/office/officeart/2005/8/layout/hierarchy2"/>
    <dgm:cxn modelId="{ADECE5EA-87B1-4C9F-BBE8-C49759714FC3}" type="presOf" srcId="{35BE5B23-CBD2-452D-A952-8407C04B055F}" destId="{68819ADF-1304-4D8E-A608-1999AA8279CA}" srcOrd="0" destOrd="0" presId="urn:microsoft.com/office/officeart/2005/8/layout/hierarchy2"/>
    <dgm:cxn modelId="{C81672B7-BE30-4982-94E0-C860172F4629}" type="presOf" srcId="{2AB08F03-57CC-4422-85C8-E3BF0897C090}" destId="{AF68013C-0182-4014-B04A-68D3E0430D6F}" srcOrd="1" destOrd="0" presId="urn:microsoft.com/office/officeart/2005/8/layout/hierarchy2"/>
    <dgm:cxn modelId="{6EC8DF8D-A80C-47F9-8E96-AE42F4014BB7}" type="presOf" srcId="{9CE2CF25-ECF7-4F95-B0E4-25534414B9EB}" destId="{CDA9A16B-0B96-4884-81A8-52875A1DA5E1}" srcOrd="0" destOrd="0" presId="urn:microsoft.com/office/officeart/2005/8/layout/hierarchy2"/>
    <dgm:cxn modelId="{A9A94BC9-8F1A-4C44-A29A-DBFA82F6FBFB}" srcId="{DD5F02DA-762A-430B-B00C-5F90E4451BBA}" destId="{596AFE74-E1DA-4E9D-A8F8-0F12DD40810F}" srcOrd="0" destOrd="0" parTransId="{AC1CDB97-A518-4E40-9808-B391B22A1746}" sibTransId="{06E3577E-A969-42EE-AD7E-76D5F61DC3D6}"/>
    <dgm:cxn modelId="{020E3BF9-015F-46E0-99EF-B21492DE206C}" type="presOf" srcId="{54E42AB8-DC5B-4C53-B548-D7F07F4173B7}" destId="{1E101865-531E-4025-98C8-6884541CFD96}" srcOrd="0" destOrd="0" presId="urn:microsoft.com/office/officeart/2005/8/layout/hierarchy2"/>
    <dgm:cxn modelId="{EE4E174A-0DBE-4D0C-B826-61D124E196DB}" type="presParOf" srcId="{B1683DD0-058B-4CBC-B125-1C03652A6024}" destId="{D3049A2C-0A4F-4EE0-A8FE-F75F0B765D9A}" srcOrd="0" destOrd="0" presId="urn:microsoft.com/office/officeart/2005/8/layout/hierarchy2"/>
    <dgm:cxn modelId="{F1427CAF-4CC4-472C-BCCA-54559BDE9FE5}" type="presParOf" srcId="{D3049A2C-0A4F-4EE0-A8FE-F75F0B765D9A}" destId="{B699250F-C993-4226-ACE2-EA97A5A47023}" srcOrd="0" destOrd="0" presId="urn:microsoft.com/office/officeart/2005/8/layout/hierarchy2"/>
    <dgm:cxn modelId="{02C6B5AC-0FCC-4835-A4BA-6727A36CCDB1}" type="presParOf" srcId="{D3049A2C-0A4F-4EE0-A8FE-F75F0B765D9A}" destId="{5C5EB8A0-6AC8-4F2F-8180-3D1B75BB6C63}" srcOrd="1" destOrd="0" presId="urn:microsoft.com/office/officeart/2005/8/layout/hierarchy2"/>
    <dgm:cxn modelId="{0ED78C0B-3101-4640-986C-A7D331841B55}" type="presParOf" srcId="{5C5EB8A0-6AC8-4F2F-8180-3D1B75BB6C63}" destId="{1E101865-531E-4025-98C8-6884541CFD96}" srcOrd="0" destOrd="0" presId="urn:microsoft.com/office/officeart/2005/8/layout/hierarchy2"/>
    <dgm:cxn modelId="{0AFE3CD1-9E77-4DD4-9DE5-538EF3EF2809}" type="presParOf" srcId="{1E101865-531E-4025-98C8-6884541CFD96}" destId="{85C5C27E-2448-47EB-ABA0-984D64CA0A1B}" srcOrd="0" destOrd="0" presId="urn:microsoft.com/office/officeart/2005/8/layout/hierarchy2"/>
    <dgm:cxn modelId="{99DAD2D6-5BC9-46E8-ACC0-EA2E1BB44AA2}" type="presParOf" srcId="{5C5EB8A0-6AC8-4F2F-8180-3D1B75BB6C63}" destId="{E8178020-089A-4C35-92FF-0D0CDAAAC673}" srcOrd="1" destOrd="0" presId="urn:microsoft.com/office/officeart/2005/8/layout/hierarchy2"/>
    <dgm:cxn modelId="{A27CE0EF-B50A-4E02-963D-FE89789C68E1}" type="presParOf" srcId="{E8178020-089A-4C35-92FF-0D0CDAAAC673}" destId="{68819ADF-1304-4D8E-A608-1999AA8279CA}" srcOrd="0" destOrd="0" presId="urn:microsoft.com/office/officeart/2005/8/layout/hierarchy2"/>
    <dgm:cxn modelId="{B0872F61-76D1-4957-B058-842B995E296E}" type="presParOf" srcId="{E8178020-089A-4C35-92FF-0D0CDAAAC673}" destId="{516DE5C7-B6DA-4BA9-B5A0-5529700C5C11}" srcOrd="1" destOrd="0" presId="urn:microsoft.com/office/officeart/2005/8/layout/hierarchy2"/>
    <dgm:cxn modelId="{3FD0DD02-FB13-43F6-8828-483E5BD2E468}" type="presParOf" srcId="{516DE5C7-B6DA-4BA9-B5A0-5529700C5C11}" destId="{33E7AB66-644C-455E-A819-8B544546A291}" srcOrd="0" destOrd="0" presId="urn:microsoft.com/office/officeart/2005/8/layout/hierarchy2"/>
    <dgm:cxn modelId="{164F9C40-6F89-4864-9BB6-0316A8BC14B0}" type="presParOf" srcId="{33E7AB66-644C-455E-A819-8B544546A291}" destId="{FE4FBCCA-1D50-479C-882F-B93B63909648}" srcOrd="0" destOrd="0" presId="urn:microsoft.com/office/officeart/2005/8/layout/hierarchy2"/>
    <dgm:cxn modelId="{78D0F9EA-AD63-4505-96D3-AD1459B906B1}" type="presParOf" srcId="{516DE5C7-B6DA-4BA9-B5A0-5529700C5C11}" destId="{A11E1866-6701-4E87-AB90-6CCFFE27FAA7}" srcOrd="1" destOrd="0" presId="urn:microsoft.com/office/officeart/2005/8/layout/hierarchy2"/>
    <dgm:cxn modelId="{487F2025-E6F7-44D9-AEEA-DC3DCDF47A50}" type="presParOf" srcId="{A11E1866-6701-4E87-AB90-6CCFFE27FAA7}" destId="{A5BC93E0-CF2F-435B-80A0-D352F0C3B2AD}" srcOrd="0" destOrd="0" presId="urn:microsoft.com/office/officeart/2005/8/layout/hierarchy2"/>
    <dgm:cxn modelId="{F4C12D0D-0A76-40FC-A144-2B631E21702D}" type="presParOf" srcId="{A11E1866-6701-4E87-AB90-6CCFFE27FAA7}" destId="{173A622C-E33B-4BAF-8C51-F13E757B1A0D}" srcOrd="1" destOrd="0" presId="urn:microsoft.com/office/officeart/2005/8/layout/hierarchy2"/>
    <dgm:cxn modelId="{70B6D3E7-DBC4-43B6-99C0-7E1FE241366C}" type="presParOf" srcId="{516DE5C7-B6DA-4BA9-B5A0-5529700C5C11}" destId="{1DAA7AE0-9FC0-4A67-B3EB-413180C0E8B2}" srcOrd="2" destOrd="0" presId="urn:microsoft.com/office/officeart/2005/8/layout/hierarchy2"/>
    <dgm:cxn modelId="{F01E8DE2-E86B-432F-8C99-3DDA4678835E}" type="presParOf" srcId="{1DAA7AE0-9FC0-4A67-B3EB-413180C0E8B2}" destId="{3CB13DC0-9B39-42EF-9D17-C2B1CB3BDB87}" srcOrd="0" destOrd="0" presId="urn:microsoft.com/office/officeart/2005/8/layout/hierarchy2"/>
    <dgm:cxn modelId="{0C80BCB8-AA26-4013-88A2-3EEF11CF87F1}" type="presParOf" srcId="{516DE5C7-B6DA-4BA9-B5A0-5529700C5C11}" destId="{8B06E803-E6BB-4549-A814-8E481461C24A}" srcOrd="3" destOrd="0" presId="urn:microsoft.com/office/officeart/2005/8/layout/hierarchy2"/>
    <dgm:cxn modelId="{F6B73CAE-0B7B-4861-A971-AA0BF04B1C65}" type="presParOf" srcId="{8B06E803-E6BB-4549-A814-8E481461C24A}" destId="{99401CF7-64C5-4160-A504-DCA95D0242AB}" srcOrd="0" destOrd="0" presId="urn:microsoft.com/office/officeart/2005/8/layout/hierarchy2"/>
    <dgm:cxn modelId="{50504509-9824-400A-A5EC-097EA12A5C76}" type="presParOf" srcId="{8B06E803-E6BB-4549-A814-8E481461C24A}" destId="{CDE79066-6149-45D7-A498-2BF8431D0D74}" srcOrd="1" destOrd="0" presId="urn:microsoft.com/office/officeart/2005/8/layout/hierarchy2"/>
    <dgm:cxn modelId="{ADD707E0-AE9F-4B0D-9759-E30D99147A8D}" type="presParOf" srcId="{5C5EB8A0-6AC8-4F2F-8180-3D1B75BB6C63}" destId="{D138C23F-1EA9-4AE9-A6D5-5E7FBB84704E}" srcOrd="2" destOrd="0" presId="urn:microsoft.com/office/officeart/2005/8/layout/hierarchy2"/>
    <dgm:cxn modelId="{D060C709-4C13-4690-9EC1-35EB6BCAA0FC}" type="presParOf" srcId="{D138C23F-1EA9-4AE9-A6D5-5E7FBB84704E}" destId="{AF68013C-0182-4014-B04A-68D3E0430D6F}" srcOrd="0" destOrd="0" presId="urn:microsoft.com/office/officeart/2005/8/layout/hierarchy2"/>
    <dgm:cxn modelId="{0EF2A018-4B55-4503-A6BD-2550088F989E}" type="presParOf" srcId="{5C5EB8A0-6AC8-4F2F-8180-3D1B75BB6C63}" destId="{B5D50FE8-5737-4879-BCD0-CB0A63BF6CAF}" srcOrd="3" destOrd="0" presId="urn:microsoft.com/office/officeart/2005/8/layout/hierarchy2"/>
    <dgm:cxn modelId="{3515FF1A-A47F-4266-AFCE-08C4935A1074}" type="presParOf" srcId="{B5D50FE8-5737-4879-BCD0-CB0A63BF6CAF}" destId="{72C5765A-8E56-42C6-B576-1E1752069BD3}" srcOrd="0" destOrd="0" presId="urn:microsoft.com/office/officeart/2005/8/layout/hierarchy2"/>
    <dgm:cxn modelId="{7F5BA5AE-E378-46E1-B3A6-7542BFCB584F}" type="presParOf" srcId="{B5D50FE8-5737-4879-BCD0-CB0A63BF6CAF}" destId="{68A80203-E7E1-44D3-8F46-652AD6F53872}" srcOrd="1" destOrd="0" presId="urn:microsoft.com/office/officeart/2005/8/layout/hierarchy2"/>
    <dgm:cxn modelId="{563097D8-2049-4D16-9DA8-1DF80939215F}" type="presParOf" srcId="{68A80203-E7E1-44D3-8F46-652AD6F53872}" destId="{A4A83986-8DE4-4334-AA1A-9B66526E826D}" srcOrd="0" destOrd="0" presId="urn:microsoft.com/office/officeart/2005/8/layout/hierarchy2"/>
    <dgm:cxn modelId="{B215E3DE-4BD1-484F-BFD6-D27B729B269E}" type="presParOf" srcId="{A4A83986-8DE4-4334-AA1A-9B66526E826D}" destId="{BF976455-D0DC-44B6-9256-57E90F72983B}" srcOrd="0" destOrd="0" presId="urn:microsoft.com/office/officeart/2005/8/layout/hierarchy2"/>
    <dgm:cxn modelId="{6AD56274-BED0-459F-99D0-ABFC988144C5}" type="presParOf" srcId="{68A80203-E7E1-44D3-8F46-652AD6F53872}" destId="{257200AC-AB4B-487E-8EC9-E3CC06740955}" srcOrd="1" destOrd="0" presId="urn:microsoft.com/office/officeart/2005/8/layout/hierarchy2"/>
    <dgm:cxn modelId="{59B18DF1-1BAF-43E1-8319-B2C606614563}" type="presParOf" srcId="{257200AC-AB4B-487E-8EC9-E3CC06740955}" destId="{CDA9A16B-0B96-4884-81A8-52875A1DA5E1}" srcOrd="0" destOrd="0" presId="urn:microsoft.com/office/officeart/2005/8/layout/hierarchy2"/>
    <dgm:cxn modelId="{527B08A5-F22B-41EB-8EDF-07E61481CB26}" type="presParOf" srcId="{257200AC-AB4B-487E-8EC9-E3CC06740955}" destId="{AF6D4903-A315-40EC-939E-5E818EBED0E3}" srcOrd="1" destOrd="0" presId="urn:microsoft.com/office/officeart/2005/8/layout/hierarchy2"/>
    <dgm:cxn modelId="{181B13DE-D836-43A3-9D4F-6775E340F0E5}" type="presParOf" srcId="{68A80203-E7E1-44D3-8F46-652AD6F53872}" destId="{5855D1E6-A7D5-42F5-8DEA-06B323E6396D}" srcOrd="2" destOrd="0" presId="urn:microsoft.com/office/officeart/2005/8/layout/hierarchy2"/>
    <dgm:cxn modelId="{7F2E13F6-4A41-4DBB-A9C2-C293E5F5C423}" type="presParOf" srcId="{5855D1E6-A7D5-42F5-8DEA-06B323E6396D}" destId="{28D0217D-636E-43E1-8757-DF53530E8C1F}" srcOrd="0" destOrd="0" presId="urn:microsoft.com/office/officeart/2005/8/layout/hierarchy2"/>
    <dgm:cxn modelId="{8349BBB4-38F4-4B0E-9058-825B16F1BC09}" type="presParOf" srcId="{68A80203-E7E1-44D3-8F46-652AD6F53872}" destId="{395BC5F3-F67C-472F-BF01-17BA9E59DC37}" srcOrd="3" destOrd="0" presId="urn:microsoft.com/office/officeart/2005/8/layout/hierarchy2"/>
    <dgm:cxn modelId="{A7145282-2C63-4499-86FC-D42B1EAD60DD}" type="presParOf" srcId="{395BC5F3-F67C-472F-BF01-17BA9E59DC37}" destId="{4CAC8D98-0AC6-4B7F-8202-38B729DD3187}" srcOrd="0" destOrd="0" presId="urn:microsoft.com/office/officeart/2005/8/layout/hierarchy2"/>
    <dgm:cxn modelId="{F1F03D71-C768-4632-83B0-0F800773B54A}" type="presParOf" srcId="{395BC5F3-F67C-472F-BF01-17BA9E59DC37}" destId="{FF6C3C92-8086-4E69-AE48-FE4BB7D8C20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9250F-C993-4226-ACE2-EA97A5A47023}">
      <dsp:nvSpPr>
        <dsp:cNvPr id="0" name=""/>
        <dsp:cNvSpPr/>
      </dsp:nvSpPr>
      <dsp:spPr>
        <a:xfrm>
          <a:off x="4477" y="2124103"/>
          <a:ext cx="801147" cy="864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C00000"/>
              </a:solidFill>
            </a:rPr>
            <a:t>д.а.</a:t>
          </a:r>
          <a:endParaRPr lang="ru-RU" sz="2800" b="1" kern="1200" dirty="0">
            <a:solidFill>
              <a:srgbClr val="C00000"/>
            </a:solidFill>
          </a:endParaRPr>
        </a:p>
      </dsp:txBody>
      <dsp:txXfrm>
        <a:off x="27942" y="2147568"/>
        <a:ext cx="754217" cy="817400"/>
      </dsp:txXfrm>
    </dsp:sp>
    <dsp:sp modelId="{1E101865-531E-4025-98C8-6884541CFD96}">
      <dsp:nvSpPr>
        <dsp:cNvPr id="0" name=""/>
        <dsp:cNvSpPr/>
      </dsp:nvSpPr>
      <dsp:spPr>
        <a:xfrm rot="18177275">
          <a:off x="515790" y="2008167"/>
          <a:ext cx="1271134" cy="29590"/>
        </a:xfrm>
        <a:custGeom>
          <a:avLst/>
          <a:gdLst/>
          <a:ahLst/>
          <a:cxnLst/>
          <a:rect l="0" t="0" r="0" b="0"/>
          <a:pathLst>
            <a:path>
              <a:moveTo>
                <a:pt x="0" y="14795"/>
              </a:moveTo>
              <a:lnTo>
                <a:pt x="1271134" y="147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19579" y="1991184"/>
        <a:ext cx="63556" cy="63556"/>
      </dsp:txXfrm>
    </dsp:sp>
    <dsp:sp modelId="{68819ADF-1304-4D8E-A608-1999AA8279CA}">
      <dsp:nvSpPr>
        <dsp:cNvPr id="0" name=""/>
        <dsp:cNvSpPr/>
      </dsp:nvSpPr>
      <dsp:spPr>
        <a:xfrm>
          <a:off x="1497089" y="1057491"/>
          <a:ext cx="1728660" cy="864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002060"/>
              </a:solidFill>
            </a:rPr>
            <a:t>тургузуу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1522404" y="1082806"/>
        <a:ext cx="1678030" cy="813700"/>
      </dsp:txXfrm>
    </dsp:sp>
    <dsp:sp modelId="{33E7AB66-644C-455E-A819-8B544546A291}">
      <dsp:nvSpPr>
        <dsp:cNvPr id="0" name=""/>
        <dsp:cNvSpPr/>
      </dsp:nvSpPr>
      <dsp:spPr>
        <a:xfrm rot="18648429">
          <a:off x="3107130" y="1215730"/>
          <a:ext cx="684703" cy="29590"/>
        </a:xfrm>
        <a:custGeom>
          <a:avLst/>
          <a:gdLst/>
          <a:ahLst/>
          <a:cxnLst/>
          <a:rect l="0" t="0" r="0" b="0"/>
          <a:pathLst>
            <a:path>
              <a:moveTo>
                <a:pt x="0" y="14795"/>
              </a:moveTo>
              <a:lnTo>
                <a:pt x="684703" y="147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32364" y="1213408"/>
        <a:ext cx="34235" cy="34235"/>
      </dsp:txXfrm>
    </dsp:sp>
    <dsp:sp modelId="{A5BC93E0-CF2F-435B-80A0-D352F0C3B2AD}">
      <dsp:nvSpPr>
        <dsp:cNvPr id="0" name=""/>
        <dsp:cNvSpPr/>
      </dsp:nvSpPr>
      <dsp:spPr>
        <a:xfrm>
          <a:off x="3673213" y="539230"/>
          <a:ext cx="5042796" cy="864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002060"/>
              </a:solidFill>
            </a:rPr>
            <a:t>бөдүүн:</a:t>
          </a:r>
          <a:r>
            <a:rPr lang="ru-RU" sz="1800" kern="1200" dirty="0" err="1" smtClean="0"/>
            <a:t> чараш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ак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чуга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чоок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кызыл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соок</a:t>
          </a:r>
          <a:r>
            <a:rPr lang="ru-RU" sz="1800" kern="1200" dirty="0" smtClean="0"/>
            <a:t>…</a:t>
          </a:r>
          <a:endParaRPr lang="ru-RU" sz="1800" kern="1200" dirty="0"/>
        </a:p>
      </dsp:txBody>
      <dsp:txXfrm>
        <a:off x="3698528" y="564545"/>
        <a:ext cx="4992166" cy="813700"/>
      </dsp:txXfrm>
    </dsp:sp>
    <dsp:sp modelId="{1DAA7AE0-9FC0-4A67-B3EB-413180C0E8B2}">
      <dsp:nvSpPr>
        <dsp:cNvPr id="0" name=""/>
        <dsp:cNvSpPr/>
      </dsp:nvSpPr>
      <dsp:spPr>
        <a:xfrm rot="2142401">
          <a:off x="3145711" y="1723356"/>
          <a:ext cx="851540" cy="29590"/>
        </a:xfrm>
        <a:custGeom>
          <a:avLst/>
          <a:gdLst/>
          <a:ahLst/>
          <a:cxnLst/>
          <a:rect l="0" t="0" r="0" b="0"/>
          <a:pathLst>
            <a:path>
              <a:moveTo>
                <a:pt x="0" y="14795"/>
              </a:moveTo>
              <a:lnTo>
                <a:pt x="851540" y="147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550193" y="1716863"/>
        <a:ext cx="42577" cy="42577"/>
      </dsp:txXfrm>
    </dsp:sp>
    <dsp:sp modelId="{99401CF7-64C5-4160-A504-DCA95D0242AB}">
      <dsp:nvSpPr>
        <dsp:cNvPr id="0" name=""/>
        <dsp:cNvSpPr/>
      </dsp:nvSpPr>
      <dsp:spPr>
        <a:xfrm>
          <a:off x="3917214" y="1554481"/>
          <a:ext cx="4742683" cy="864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002060"/>
              </a:solidFill>
            </a:rPr>
            <a:t>нарын</a:t>
          </a:r>
          <a:r>
            <a:rPr lang="ru-RU" sz="1800" b="1" kern="1200" dirty="0" smtClean="0">
              <a:solidFill>
                <a:srgbClr val="002060"/>
              </a:solidFill>
            </a:rPr>
            <a:t>:</a:t>
          </a:r>
          <a:r>
            <a:rPr lang="ru-RU" sz="1800" kern="1200" dirty="0" smtClean="0">
              <a:solidFill>
                <a:srgbClr val="002060"/>
              </a:solidFill>
            </a:rPr>
            <a:t> </a:t>
          </a:r>
          <a:r>
            <a:rPr lang="ru-RU" sz="1800" kern="1200" dirty="0" err="1" smtClean="0"/>
            <a:t>ак-көк, дорала</a:t>
          </a:r>
          <a:r>
            <a:rPr lang="ru-RU" sz="1800" kern="1200" dirty="0" smtClean="0"/>
            <a:t> (</a:t>
          </a:r>
          <a:r>
            <a:rPr lang="ru-RU" sz="1800" kern="1200" dirty="0" err="1" smtClean="0"/>
            <a:t>доруг</a:t>
          </a:r>
          <a:r>
            <a:rPr lang="ru-RU" sz="1800" kern="1200" dirty="0" smtClean="0"/>
            <a:t> ала), </a:t>
          </a:r>
          <a:r>
            <a:rPr lang="ru-RU" sz="1800" kern="1200" dirty="0" err="1" smtClean="0"/>
            <a:t>эки-бак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борбак-борбак</a:t>
          </a:r>
          <a:r>
            <a:rPr lang="ru-RU" sz="1800" kern="1200" dirty="0" smtClean="0"/>
            <a:t>  </a:t>
          </a:r>
          <a:endParaRPr lang="ru-RU" sz="1800" kern="1200" dirty="0"/>
        </a:p>
      </dsp:txBody>
      <dsp:txXfrm>
        <a:off x="3942529" y="1579796"/>
        <a:ext cx="4692053" cy="813700"/>
      </dsp:txXfrm>
    </dsp:sp>
    <dsp:sp modelId="{D138C23F-1EA9-4AE9-A6D5-5E7FBB84704E}">
      <dsp:nvSpPr>
        <dsp:cNvPr id="0" name=""/>
        <dsp:cNvSpPr/>
      </dsp:nvSpPr>
      <dsp:spPr>
        <a:xfrm rot="3422725">
          <a:off x="515790" y="3074778"/>
          <a:ext cx="1271134" cy="29590"/>
        </a:xfrm>
        <a:custGeom>
          <a:avLst/>
          <a:gdLst/>
          <a:ahLst/>
          <a:cxnLst/>
          <a:rect l="0" t="0" r="0" b="0"/>
          <a:pathLst>
            <a:path>
              <a:moveTo>
                <a:pt x="0" y="14795"/>
              </a:moveTo>
              <a:lnTo>
                <a:pt x="1271134" y="147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19579" y="3057795"/>
        <a:ext cx="63556" cy="63556"/>
      </dsp:txXfrm>
    </dsp:sp>
    <dsp:sp modelId="{72C5765A-8E56-42C6-B576-1E1752069BD3}">
      <dsp:nvSpPr>
        <dsp:cNvPr id="0" name=""/>
        <dsp:cNvSpPr/>
      </dsp:nvSpPr>
      <dsp:spPr>
        <a:xfrm>
          <a:off x="1497089" y="3190714"/>
          <a:ext cx="1728660" cy="864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chemeClr val="accent2">
                  <a:lumMod val="75000"/>
                </a:schemeClr>
              </a:solidFill>
            </a:rPr>
            <a:t>чогаадылгазы</a:t>
          </a:r>
          <a:endParaRPr lang="ru-RU" sz="18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522404" y="3216029"/>
        <a:ext cx="1678030" cy="813700"/>
      </dsp:txXfrm>
    </dsp:sp>
    <dsp:sp modelId="{A4A83986-8DE4-4334-AA1A-9B66526E826D}">
      <dsp:nvSpPr>
        <dsp:cNvPr id="0" name=""/>
        <dsp:cNvSpPr/>
      </dsp:nvSpPr>
      <dsp:spPr>
        <a:xfrm rot="19052742">
          <a:off x="3103314" y="3292869"/>
          <a:ext cx="933967" cy="29590"/>
        </a:xfrm>
        <a:custGeom>
          <a:avLst/>
          <a:gdLst/>
          <a:ahLst/>
          <a:cxnLst/>
          <a:rect l="0" t="0" r="0" b="0"/>
          <a:pathLst>
            <a:path>
              <a:moveTo>
                <a:pt x="0" y="14795"/>
              </a:moveTo>
              <a:lnTo>
                <a:pt x="933967" y="147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546948" y="3284315"/>
        <a:ext cx="46698" cy="46698"/>
      </dsp:txXfrm>
    </dsp:sp>
    <dsp:sp modelId="{CDA9A16B-0B96-4884-81A8-52875A1DA5E1}">
      <dsp:nvSpPr>
        <dsp:cNvPr id="0" name=""/>
        <dsp:cNvSpPr/>
      </dsp:nvSpPr>
      <dsp:spPr>
        <a:xfrm>
          <a:off x="3914845" y="2560285"/>
          <a:ext cx="4721213" cy="864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err="1" smtClean="0">
              <a:solidFill>
                <a:schemeClr val="accent2">
                  <a:lumMod val="75000"/>
                </a:schemeClr>
              </a:solidFill>
            </a:rPr>
            <a:t>укталбаан</a:t>
          </a:r>
          <a:r>
            <a:rPr lang="ru-RU" sz="1800" b="0" kern="1200" dirty="0" smtClean="0">
              <a:solidFill>
                <a:schemeClr val="accent2">
                  <a:lumMod val="75000"/>
                </a:schemeClr>
              </a:solidFill>
            </a:rPr>
            <a:t> (</a:t>
          </a:r>
          <a:r>
            <a:rPr lang="ru-RU" sz="1800" b="0" kern="1200" dirty="0" err="1" smtClean="0">
              <a:solidFill>
                <a:schemeClr val="accent2">
                  <a:lumMod val="75000"/>
                </a:schemeClr>
              </a:solidFill>
            </a:rPr>
            <a:t>чогаадылга</a:t>
          </a:r>
          <a:r>
            <a:rPr lang="ru-RU" sz="1800" b="0" kern="1200" dirty="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ru-RU" sz="1800" b="0" kern="1200" dirty="0" err="1" smtClean="0">
              <a:solidFill>
                <a:schemeClr val="accent2">
                  <a:lumMod val="75000"/>
                </a:schemeClr>
              </a:solidFill>
            </a:rPr>
            <a:t>кожумаа</a:t>
          </a:r>
          <a:r>
            <a:rPr lang="ru-RU" sz="1800" b="0" kern="1200" dirty="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ru-RU" sz="1800" b="0" kern="1200" dirty="0" err="1" smtClean="0">
              <a:solidFill>
                <a:schemeClr val="accent2">
                  <a:lumMod val="75000"/>
                </a:schemeClr>
              </a:solidFill>
            </a:rPr>
            <a:t>чок</a:t>
          </a:r>
          <a:r>
            <a:rPr lang="ru-RU" sz="1800" b="0" kern="1200" dirty="0" smtClean="0">
              <a:solidFill>
                <a:schemeClr val="accent2">
                  <a:lumMod val="75000"/>
                </a:schemeClr>
              </a:solidFill>
            </a:rPr>
            <a:t>): </a:t>
          </a:r>
          <a:r>
            <a:rPr lang="ru-RU" sz="1800" b="0" kern="1200" dirty="0" err="1" smtClean="0">
              <a:solidFill>
                <a:schemeClr val="tx1"/>
              </a:solidFill>
            </a:rPr>
            <a:t>чиик</a:t>
          </a:r>
          <a:r>
            <a:rPr lang="ru-RU" sz="1800" b="0" kern="1200" dirty="0" smtClean="0">
              <a:solidFill>
                <a:schemeClr val="tx1"/>
              </a:solidFill>
            </a:rPr>
            <a:t>, </a:t>
          </a:r>
          <a:r>
            <a:rPr lang="ru-RU" sz="1800" b="0" kern="1200" dirty="0" err="1" smtClean="0">
              <a:solidFill>
                <a:schemeClr val="tx1"/>
              </a:solidFill>
            </a:rPr>
            <a:t>сыык</a:t>
          </a:r>
          <a:r>
            <a:rPr lang="ru-RU" sz="1800" b="0" kern="1200" dirty="0" smtClean="0">
              <a:solidFill>
                <a:schemeClr val="tx1"/>
              </a:solidFill>
            </a:rPr>
            <a:t>, ала</a:t>
          </a:r>
          <a:endParaRPr lang="ru-RU" sz="1800" b="0" kern="1200" dirty="0">
            <a:solidFill>
              <a:schemeClr val="tx1"/>
            </a:solidFill>
          </a:endParaRPr>
        </a:p>
      </dsp:txBody>
      <dsp:txXfrm>
        <a:off x="3940160" y="2585600"/>
        <a:ext cx="4670583" cy="813700"/>
      </dsp:txXfrm>
    </dsp:sp>
    <dsp:sp modelId="{5855D1E6-A7D5-42F5-8DEA-06B323E6396D}">
      <dsp:nvSpPr>
        <dsp:cNvPr id="0" name=""/>
        <dsp:cNvSpPr/>
      </dsp:nvSpPr>
      <dsp:spPr>
        <a:xfrm rot="2186483">
          <a:off x="3142003" y="3862491"/>
          <a:ext cx="856589" cy="29590"/>
        </a:xfrm>
        <a:custGeom>
          <a:avLst/>
          <a:gdLst/>
          <a:ahLst/>
          <a:cxnLst/>
          <a:rect l="0" t="0" r="0" b="0"/>
          <a:pathLst>
            <a:path>
              <a:moveTo>
                <a:pt x="0" y="14795"/>
              </a:moveTo>
              <a:lnTo>
                <a:pt x="856589" y="147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548883" y="3855871"/>
        <a:ext cx="42829" cy="42829"/>
      </dsp:txXfrm>
    </dsp:sp>
    <dsp:sp modelId="{4CAC8D98-0AC6-4B7F-8202-38B729DD3187}">
      <dsp:nvSpPr>
        <dsp:cNvPr id="0" name=""/>
        <dsp:cNvSpPr/>
      </dsp:nvSpPr>
      <dsp:spPr>
        <a:xfrm>
          <a:off x="3914845" y="3554264"/>
          <a:ext cx="4750047" cy="1154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chemeClr val="accent2">
                  <a:lumMod val="75000"/>
                </a:schemeClr>
              </a:solidFill>
            </a:rPr>
            <a:t>укталган</a:t>
          </a:r>
          <a:r>
            <a:rPr lang="ru-RU" sz="1800" b="1" kern="1200" dirty="0" smtClean="0">
              <a:solidFill>
                <a:schemeClr val="accent2">
                  <a:lumMod val="75000"/>
                </a:schemeClr>
              </a:solidFill>
            </a:rPr>
            <a:t> (</a:t>
          </a:r>
          <a:r>
            <a:rPr lang="ru-RU" sz="1800" b="1" kern="1200" dirty="0" err="1" smtClean="0">
              <a:solidFill>
                <a:schemeClr val="accent2">
                  <a:lumMod val="75000"/>
                </a:schemeClr>
              </a:solidFill>
            </a:rPr>
            <a:t>чогаадылга</a:t>
          </a:r>
          <a:r>
            <a:rPr lang="ru-RU" sz="1800" b="1" kern="1200" dirty="0" smtClean="0">
              <a:solidFill>
                <a:schemeClr val="accent2">
                  <a:lumMod val="75000"/>
                </a:schemeClr>
              </a:solidFill>
            </a:rPr>
            <a:t> кож.  бар, </a:t>
          </a:r>
          <a:r>
            <a:rPr lang="ru-RU" sz="1800" b="1" kern="1200" dirty="0" err="1" smtClean="0">
              <a:solidFill>
                <a:schemeClr val="accent2">
                  <a:lumMod val="75000"/>
                </a:schemeClr>
              </a:solidFill>
            </a:rPr>
            <a:t>дөс+дөс</a:t>
          </a:r>
          <a:r>
            <a:rPr lang="ru-RU" sz="1800" b="1" kern="1200" dirty="0" smtClean="0">
              <a:solidFill>
                <a:schemeClr val="accent2">
                  <a:lumMod val="75000"/>
                </a:schemeClr>
              </a:solidFill>
            </a:rPr>
            <a:t>): 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угаан</a:t>
          </a:r>
          <a:r>
            <a:rPr lang="ru-RU" sz="1800" kern="1200" dirty="0" err="1" smtClean="0">
              <a:solidFill>
                <a:srgbClr val="C00000"/>
              </a:solidFill>
            </a:rPr>
            <a:t>ныг</a:t>
          </a:r>
          <a:r>
            <a:rPr lang="ru-RU" sz="1800" kern="1200" dirty="0" smtClean="0"/>
            <a:t>,  </a:t>
          </a:r>
          <a:r>
            <a:rPr lang="ru-RU" sz="1800" kern="1200" dirty="0" err="1" smtClean="0"/>
            <a:t>мал</a:t>
          </a:r>
          <a:r>
            <a:rPr lang="ru-RU" sz="1800" kern="1200" dirty="0" err="1" smtClean="0">
              <a:solidFill>
                <a:srgbClr val="C00000"/>
              </a:solidFill>
            </a:rPr>
            <a:t>дыг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чем</a:t>
          </a:r>
          <a:r>
            <a:rPr lang="ru-RU" sz="1800" kern="1200" dirty="0" err="1" smtClean="0">
              <a:solidFill>
                <a:srgbClr val="C00000"/>
              </a:solidFill>
            </a:rPr>
            <a:t>зиг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чорук</a:t>
          </a:r>
          <a:r>
            <a:rPr lang="ru-RU" sz="1800" kern="1200" dirty="0" err="1" smtClean="0">
              <a:solidFill>
                <a:srgbClr val="C00000"/>
              </a:solidFill>
            </a:rPr>
            <a:t>кур</a:t>
          </a:r>
          <a:r>
            <a:rPr lang="ru-RU" sz="1800" kern="1200" dirty="0" smtClean="0"/>
            <a:t>, </a:t>
          </a:r>
          <a:r>
            <a:rPr lang="ru-RU" sz="1800" kern="1200" dirty="0" err="1" smtClean="0"/>
            <a:t>час</a:t>
          </a:r>
          <a:r>
            <a:rPr lang="ru-RU" sz="1800" kern="1200" dirty="0" err="1" smtClean="0">
              <a:solidFill>
                <a:srgbClr val="C00000"/>
              </a:solidFill>
            </a:rPr>
            <a:t>кы</a:t>
          </a:r>
          <a:r>
            <a:rPr lang="ru-RU" sz="1800" kern="1200" dirty="0" smtClean="0"/>
            <a:t>,  </a:t>
          </a:r>
          <a:r>
            <a:rPr lang="ru-RU" sz="1800" kern="1200" dirty="0" err="1" smtClean="0"/>
            <a:t>алгы</a:t>
          </a:r>
          <a:r>
            <a:rPr lang="ru-RU" sz="1800" b="1" kern="1200" dirty="0" err="1" smtClean="0">
              <a:solidFill>
                <a:srgbClr val="C00000"/>
              </a:solidFill>
            </a:rPr>
            <a:t>-</a:t>
          </a:r>
          <a:r>
            <a:rPr lang="ru-RU" sz="1800" kern="1200" dirty="0" err="1" smtClean="0"/>
            <a:t>кышкы</a:t>
          </a:r>
          <a:r>
            <a:rPr lang="ru-RU" sz="1800" kern="1200" dirty="0" err="1" smtClean="0">
              <a:solidFill>
                <a:srgbClr val="C00000"/>
              </a:solidFill>
            </a:rPr>
            <a:t>лыг</a:t>
          </a:r>
          <a:endParaRPr lang="ru-RU" sz="1800" kern="1200" dirty="0">
            <a:solidFill>
              <a:srgbClr val="C00000"/>
            </a:solidFill>
          </a:endParaRPr>
        </a:p>
      </dsp:txBody>
      <dsp:txXfrm>
        <a:off x="3948670" y="3588089"/>
        <a:ext cx="4682397" cy="1087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Тема: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err="1" smtClean="0">
                <a:solidFill>
                  <a:srgbClr val="C00000"/>
                </a:solidFill>
              </a:rPr>
              <a:t>Демдек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адының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тургузуунун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аайы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биле </a:t>
            </a:r>
            <a:r>
              <a:rPr lang="ru-RU" sz="3200" b="1" dirty="0" err="1" smtClean="0">
                <a:solidFill>
                  <a:srgbClr val="C00000"/>
                </a:solidFill>
              </a:rPr>
              <a:t>бөлүктери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болгаш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чогаадылгазы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600200"/>
          <a:ext cx="896448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Дараазында</a:t>
            </a:r>
            <a:r>
              <a:rPr lang="ru-RU" dirty="0" smtClean="0"/>
              <a:t> </a:t>
            </a:r>
            <a:r>
              <a:rPr lang="ru-RU" dirty="0" err="1" smtClean="0"/>
              <a:t>ребустарны</a:t>
            </a:r>
            <a:r>
              <a:rPr lang="ru-RU" dirty="0" smtClean="0"/>
              <a:t> </a:t>
            </a:r>
            <a:r>
              <a:rPr lang="ru-RU" dirty="0" err="1" smtClean="0"/>
              <a:t>ажыглап</a:t>
            </a:r>
            <a:r>
              <a:rPr lang="ru-RU" dirty="0" smtClean="0"/>
              <a:t>, </a:t>
            </a:r>
            <a:r>
              <a:rPr lang="ru-RU" dirty="0" err="1" smtClean="0"/>
              <a:t>демдек</a:t>
            </a:r>
            <a:r>
              <a:rPr lang="ru-RU" dirty="0" smtClean="0"/>
              <a:t> </a:t>
            </a:r>
            <a:r>
              <a:rPr lang="ru-RU" dirty="0" err="1" smtClean="0"/>
              <a:t>аттарындан</a:t>
            </a:r>
            <a:r>
              <a:rPr lang="ru-RU" dirty="0" smtClean="0"/>
              <a:t> </a:t>
            </a:r>
            <a:r>
              <a:rPr lang="ru-RU" dirty="0" err="1" smtClean="0"/>
              <a:t>тургузар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-               -                          4.                  + </a:t>
            </a:r>
            <a:r>
              <a:rPr lang="ru-RU" dirty="0" err="1" smtClean="0"/>
              <a:t>тыг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2.                   -                          5.                 +зиг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3.                    +   </a:t>
            </a:r>
            <a:r>
              <a:rPr lang="ru-RU" dirty="0" err="1" smtClean="0"/>
              <a:t>нуг</a:t>
            </a:r>
            <a:r>
              <a:rPr lang="ru-RU" dirty="0" smtClean="0"/>
              <a:t>               6.                    +</a:t>
            </a:r>
            <a:r>
              <a:rPr lang="ru-RU" dirty="0" err="1" smtClean="0"/>
              <a:t>кү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043608" y="1772816"/>
            <a:ext cx="1296144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72816"/>
            <a:ext cx="1322387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80" y="3140968"/>
            <a:ext cx="152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4" t="983" r="26732" b="67607"/>
          <a:stretch/>
        </p:blipFill>
        <p:spPr bwMode="auto">
          <a:xfrm>
            <a:off x="2928877" y="2924944"/>
            <a:ext cx="171155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688267"/>
            <a:ext cx="1560760" cy="1402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8" r="28321"/>
          <a:stretch/>
        </p:blipFill>
        <p:spPr bwMode="auto">
          <a:xfrm>
            <a:off x="5508104" y="1640085"/>
            <a:ext cx="1332412" cy="131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001" y="3365984"/>
            <a:ext cx="1572618" cy="1322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037" y="5157192"/>
            <a:ext cx="1620243" cy="123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192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761852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Бойдус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чурумалындан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бөдүүн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6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нарын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демдек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аттарындан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бижиир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сөстерни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ажыглап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домактардан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чогаадыр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2656"/>
            <a:ext cx="2736304" cy="166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43" y="1999524"/>
            <a:ext cx="8829045" cy="466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135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Онаалга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Мергежилге</a:t>
            </a:r>
            <a:r>
              <a:rPr lang="ru-RU" dirty="0" smtClean="0"/>
              <a:t> 367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90"/>
          <a:stretch/>
        </p:blipFill>
        <p:spPr bwMode="auto">
          <a:xfrm>
            <a:off x="2261304" y="2324100"/>
            <a:ext cx="4686960" cy="3193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1286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97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Тема: Демдек адының тургузуунун аайы- биле бөлүктери болгаш чогаадылгазы  </vt:lpstr>
      <vt:lpstr>Дараазында ребустарны ажыглап, демдек аттарындан тургузар</vt:lpstr>
      <vt:lpstr>Бойдус чурумалындан  6 бөдүүн, 6 нарын демдек аттарындан бижиир. Ол сөстерни ажыглап домактардан чогаадыр</vt:lpstr>
      <vt:lpstr>Онаалга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2018</cp:lastModifiedBy>
  <cp:revision>38</cp:revision>
  <dcterms:created xsi:type="dcterms:W3CDTF">2020-03-31T13:01:28Z</dcterms:created>
  <dcterms:modified xsi:type="dcterms:W3CDTF">2020-04-01T07:59:38Z</dcterms:modified>
</cp:coreProperties>
</file>