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3" r:id="rId5"/>
    <p:sldId id="268" r:id="rId6"/>
    <p:sldId id="260" r:id="rId7"/>
    <p:sldId id="264" r:id="rId8"/>
    <p:sldId id="265" r:id="rId9"/>
    <p:sldId id="266" r:id="rId10"/>
    <p:sldId id="262" r:id="rId11"/>
    <p:sldId id="270" r:id="rId12"/>
    <p:sldId id="269" r:id="rId13"/>
    <p:sldId id="293" r:id="rId14"/>
    <p:sldId id="294" r:id="rId15"/>
    <p:sldId id="274" r:id="rId16"/>
    <p:sldId id="295" r:id="rId17"/>
    <p:sldId id="281" r:id="rId18"/>
    <p:sldId id="280" r:id="rId19"/>
    <p:sldId id="279" r:id="rId20"/>
    <p:sldId id="278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89" d="100"/>
          <a:sy n="89" d="100"/>
        </p:scale>
        <p:origin x="-648" y="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13" Type="http://schemas.openxmlformats.org/officeDocument/2006/relationships/image" Target="../media/image92.jpeg"/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12" Type="http://schemas.openxmlformats.org/officeDocument/2006/relationships/image" Target="../media/image9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jpeg"/><Relationship Id="rId11" Type="http://schemas.openxmlformats.org/officeDocument/2006/relationships/image" Target="../media/image90.jpeg"/><Relationship Id="rId5" Type="http://schemas.openxmlformats.org/officeDocument/2006/relationships/image" Target="../media/image84.jpeg"/><Relationship Id="rId10" Type="http://schemas.openxmlformats.org/officeDocument/2006/relationships/image" Target="../media/image89.png"/><Relationship Id="rId4" Type="http://schemas.openxmlformats.org/officeDocument/2006/relationships/image" Target="../media/image83.jpeg"/><Relationship Id="rId9" Type="http://schemas.openxmlformats.org/officeDocument/2006/relationships/image" Target="../media/image8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3" Type="http://schemas.openxmlformats.org/officeDocument/2006/relationships/image" Target="../media/image102.jpeg"/><Relationship Id="rId7" Type="http://schemas.openxmlformats.org/officeDocument/2006/relationships/image" Target="../media/image10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pn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pn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93760" y="864533"/>
            <a:ext cx="507844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«Бросовый материал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и его вторая жизнь»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749" y="2921803"/>
            <a:ext cx="2560320" cy="1885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708" y="3429000"/>
            <a:ext cx="3174274" cy="211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-8546"/>
            <a:ext cx="9139938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77667" y="488518"/>
            <a:ext cx="7664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Поделки из объемных фигур к различным праздникам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«Новый год»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170" name="Picture 2" descr="http://novyjgoddom.ru/wp-content/uploads/2015/05/1388297462_creative-christmas-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154" y="1232375"/>
            <a:ext cx="2210181" cy="2188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noviygod2017.ru/wp-content/uploads/2016/07/detsad-272639-14277424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2800" y="1319514"/>
            <a:ext cx="1748560" cy="212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017.radikal.ru/i435/1211/08/7521432319e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224" y="1304253"/>
            <a:ext cx="2884390" cy="204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ug26.ru/wp-content/uploads/2016/11/26110-kak-mozhno-sdelat-elku-na-novyy-god-iz-brosovogo-material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5032" y="3440502"/>
            <a:ext cx="2400073" cy="276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www.svoimi-rukamy.com/wp-content/uploads/2016/09/2549572_image00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1498" y="3654116"/>
            <a:ext cx="2717021" cy="236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photo.7ya.ru/ph/2013/12/3/1386073153548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4442" y="3459182"/>
            <a:ext cx="1874037" cy="2757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85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77667" y="488518"/>
            <a:ext cx="7664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23 февраля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951" y="730913"/>
            <a:ext cx="2120712" cy="14155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947" y="950183"/>
            <a:ext cx="2953551" cy="22042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466" y="2306323"/>
            <a:ext cx="2982482" cy="22368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544" y="3507314"/>
            <a:ext cx="3332860" cy="2499645"/>
          </a:xfrm>
          <a:prstGeom prst="rect">
            <a:avLst/>
          </a:prstGeom>
        </p:spPr>
      </p:pic>
      <p:pic>
        <p:nvPicPr>
          <p:cNvPr id="11266" name="Picture 2" descr="http://www.maam.ru/upload/blogs/detsad-341564-143028605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4278" y="4333957"/>
            <a:ext cx="2957338" cy="182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1093" y="802570"/>
            <a:ext cx="2288630" cy="270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7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545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64" y="980539"/>
            <a:ext cx="1935333" cy="26285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3280" y="928230"/>
            <a:ext cx="2773378" cy="26420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39725" y="551097"/>
            <a:ext cx="1384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8 марта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7" name="Picture 2" descr="http://www.allwomens.ru/uploads/posts/2016-07/1469608815_cvety-iz-plastikovyh-bytulok-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795" y="729228"/>
            <a:ext cx="2221273" cy="29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mg3.proshkolu.ru/content/media/pic/std/1000000/260000/259035-acf1ef238cc8caec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4897" y="3851983"/>
            <a:ext cx="3142171" cy="235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maam.ru/images/users/photos/medium/08ac585a716df2e70c67e556fb78742c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015" y="3657858"/>
            <a:ext cx="3460294" cy="25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78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545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39725" y="551097"/>
            <a:ext cx="1384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Пасха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://stranamasterov.ru/files/imagecache/thumb/i2012/04/12/p41206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599" y="642750"/>
            <a:ext cx="2386430" cy="178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tranamasterov.ru/files/imagecache/thumb/i1002/IMG_949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551098"/>
            <a:ext cx="2355933" cy="188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tranamasterov.ru/files/imagecache/thumb/i2011/04/16/detskiy_sad_2210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5094" y="3709006"/>
            <a:ext cx="2723706" cy="204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maam.ru/upload/blogs/detsad-163442-14275262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2187" y="2615783"/>
            <a:ext cx="3968914" cy="297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get-wallpapers.ru/img/picture/Aug/08/ef1fba65dafc059ceb19d47718dc2ed3/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122" y="1012762"/>
            <a:ext cx="2084906" cy="238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82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4" y="0"/>
            <a:ext cx="9139938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81743" y="488518"/>
            <a:ext cx="75002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Региональный компонент из бросового материала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http://stranamasterov.ru/files/imagecache/orig_with_logo/i2010/12/21/semya_pikalovyh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3461" y="960737"/>
            <a:ext cx="1738539" cy="246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3.proshkolu.ru/content/media/pic/std/1000000/219000/218634-9f3c1213ff996e3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2783" y="2990926"/>
            <a:ext cx="3124246" cy="222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webkarapuz.ru/resize/100/341/w/uploads/section/48047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2759" y="1053836"/>
            <a:ext cx="2515950" cy="175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maam.ru/images/users/photos/medium/fba17fe89ad72e203c902b1be9f2547f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605" y="932291"/>
            <a:ext cx="2643122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podelkidoma.ru/sites/default/files/A0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972" y="3131821"/>
            <a:ext cx="2928387" cy="292838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boombob.ru/img/picture/May/07/601e6fd6c51f5eb50049157b20fa7814/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91834">
            <a:off x="7398303" y="5046368"/>
            <a:ext cx="1151787" cy="61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www.farbors.ru/sites/default/files/products/73024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9405" y="3481277"/>
            <a:ext cx="1233210" cy="123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img-fotki.yandex.ru/get/5302/47407354.660/0_dba7c_71115cf_orig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9405" y="4497918"/>
            <a:ext cx="541510" cy="136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://4.bp.blogspot.com/-hwkqTrY5s4U/T7ExT7c4lKI/AAAAAAAAC30/kJAqNcK3ddA/s1600/IMG_417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814" y="5249783"/>
            <a:ext cx="1659526" cy="110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://www.kirch-onlineshop.de/bilder/produkte/gross/Novus-Locher-E-225-Perleffekt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9823" y="5210998"/>
            <a:ext cx="1063221" cy="106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://cormsquare.com/Images/Product/20150901121941407/_09012015121941408_0aed9630-c421-4ada-a51c-a1c0b00a3184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8709" y="5547450"/>
            <a:ext cx="769117" cy="62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96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4" y="0"/>
            <a:ext cx="9139938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008120" y="488518"/>
            <a:ext cx="29910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День космонавтики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662" y="1028503"/>
            <a:ext cx="4180244" cy="32056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148" y="1028503"/>
            <a:ext cx="2117621" cy="28234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665" y="4180015"/>
            <a:ext cx="2937111" cy="19302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662" y="4388769"/>
            <a:ext cx="4219094" cy="174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64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-8546"/>
            <a:ext cx="9139938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43392" y="488518"/>
            <a:ext cx="7927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Изготовление вертолета из пластиковой бутылки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146" name="Picture 2" descr="http://images.wookmark.com/223539_diy-plastic-bottle-helicopt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347" y="932007"/>
            <a:ext cx="7525305" cy="497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40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-8546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865" y="681526"/>
            <a:ext cx="3438260" cy="25786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3289" y="596068"/>
            <a:ext cx="3187583" cy="27496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7321" y="3498566"/>
            <a:ext cx="3296643" cy="25817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865" y="3436658"/>
            <a:ext cx="3438260" cy="256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-8546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261" y="618992"/>
            <a:ext cx="1939851" cy="16484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1180" y="618991"/>
            <a:ext cx="2216502" cy="1662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750" y="618991"/>
            <a:ext cx="3136307" cy="24713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897" y="2421886"/>
            <a:ext cx="3777198" cy="21330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82" y="3662777"/>
            <a:ext cx="3104491" cy="2072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782" y="4674946"/>
            <a:ext cx="3756660" cy="150114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2122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-8546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33" y="585955"/>
            <a:ext cx="2791536" cy="21744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419" y="585955"/>
            <a:ext cx="4244206" cy="2819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419" y="3482088"/>
            <a:ext cx="4238594" cy="26049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274" y="2866841"/>
            <a:ext cx="2540685" cy="333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1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34040" y="488518"/>
            <a:ext cx="7597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Различные заготовки бросового материала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58" y="1092060"/>
            <a:ext cx="2434321" cy="16425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3551" y="1092060"/>
            <a:ext cx="2081987" cy="14114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513" y="3145416"/>
            <a:ext cx="2430573" cy="16208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3747" y="1582810"/>
            <a:ext cx="2514150" cy="18414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031" y="2827949"/>
            <a:ext cx="2169207" cy="16269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837" y="3830192"/>
            <a:ext cx="2380385" cy="178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87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-8546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346" y="589660"/>
            <a:ext cx="3969778" cy="2417154"/>
          </a:xfrm>
          <a:prstGeom prst="rect">
            <a:avLst/>
          </a:prstGeom>
        </p:spPr>
      </p:pic>
      <p:pic>
        <p:nvPicPr>
          <p:cNvPr id="5" name="Picture 2" descr="http://filipoc.ucoz.ru/_nw/0/182061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749" y="589661"/>
            <a:ext cx="3119214" cy="2417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cdn-nus-1.pinme.ru/tumb/600/photo/87/18/871870e7a985183cdb0f3bb49a3bc3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565" y="3238800"/>
            <a:ext cx="3835309" cy="287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iz-bumagi-svoimi-rukami.ru/wp-content/uploads/2016/07/Iz-bumazhnyh-tarelok-6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346" y="3238800"/>
            <a:ext cx="3432728" cy="287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04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136591" y="607704"/>
            <a:ext cx="72553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В. А. Сухомлинский </a:t>
            </a:r>
            <a:r>
              <a:rPr lang="ru-RU" sz="2000" b="1" u="sng" dirty="0">
                <a:solidFill>
                  <a:srgbClr val="0070C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писал</a:t>
            </a:r>
            <a:r>
              <a:rPr lang="ru-RU" sz="2000" b="1" dirty="0">
                <a:solidFill>
                  <a:srgbClr val="0070C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: </a:t>
            </a:r>
            <a:r>
              <a:rPr lang="ru-RU" sz="2000" dirty="0">
                <a:latin typeface="Monotype Corsiva" panose="03010101010201010101" pitchFamily="66" charset="0"/>
                <a:cs typeface="DaunPenh" panose="01010101010101010101" pitchFamily="2" charset="0"/>
              </a:rPr>
              <a:t>«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Мир, окружающий ребёнка, - это, прежде всего, мир </a:t>
            </a:r>
            <a:r>
              <a:rPr lang="ru-RU" sz="2000" b="1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природы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 с безграничным богатством явлений, с неисчерпаемой красотой».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	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Поделки 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из бросового материала интересны тем, что для них требуется любой подручный неорганический материал который мы обычно считаем мусором и выкидываем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.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 Ведь его так легко достать, он всегда под рукой.  Форма бросовых материалов подскажет, что из него получится и какую поделку лучше из него сделать – это отличная тренировка в развитие 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конструктивного воображения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, полезно 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в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любом 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возрасте. Создавайте интересные и красивые поделки из </a:t>
            </a:r>
            <a:endParaRPr lang="ru-RU" sz="2000" dirty="0" smtClean="0">
              <a:solidFill>
                <a:srgbClr val="7030A0"/>
              </a:solidFill>
              <a:latin typeface="Monotype Corsiva" panose="03010101010201010101" pitchFamily="66" charset="0"/>
              <a:cs typeface="DaunPenh" panose="01010101010101010101" pitchFamily="2" charset="0"/>
            </a:endParaRP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бросового материала своими </a:t>
            </a:r>
            <a:r>
              <a:rPr lang="ru-RU" sz="2000" dirty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руками </a:t>
            </a: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вместе с детьми. Развивайте в детях эстетические чувства, умения и навыки, моторику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  <a:cs typeface="DaunPenh" panose="01010101010101010101" pitchFamily="2" charset="0"/>
              </a:rPr>
              <a:t> руки, внимание,  творческие способности и другие     психические процессы, которые положительно  влияют на ребенка. </a:t>
            </a:r>
            <a:endParaRPr lang="ru-RU" sz="2000" dirty="0">
              <a:solidFill>
                <a:srgbClr val="7030A0"/>
              </a:solidFill>
              <a:latin typeface="Monotype Corsiva" panose="03010101010201010101" pitchFamily="66" charset="0"/>
              <a:cs typeface="DaunPenh" panose="01010101010101010101" pitchFamily="2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078" y="4946814"/>
            <a:ext cx="1924139" cy="1444549"/>
          </a:xfrm>
          <a:prstGeom prst="rect">
            <a:avLst/>
          </a:prstGeom>
        </p:spPr>
      </p:pic>
      <p:pic>
        <p:nvPicPr>
          <p:cNvPr id="14" name="Picture 2" descr="http://www.maam.ru/upload/blogs/130af3d53658d198178762ddf0d39b04.j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7717" y="4910367"/>
            <a:ext cx="1974661" cy="148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25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867" y="2276913"/>
            <a:ext cx="2478281" cy="18615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111" y="1997717"/>
            <a:ext cx="2140784" cy="21407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633" y="547847"/>
            <a:ext cx="2148262" cy="142554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862" y="2276913"/>
            <a:ext cx="2488307" cy="18615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862" y="4337719"/>
            <a:ext cx="2698993" cy="19054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556" y="4301257"/>
            <a:ext cx="4537817" cy="1978412"/>
          </a:xfrm>
          <a:prstGeom prst="rect">
            <a:avLst/>
          </a:prstGeom>
        </p:spPr>
      </p:pic>
      <p:pic>
        <p:nvPicPr>
          <p:cNvPr id="1026" name="Picture 2" descr="https://im1-tub-ru.yandex.net/i?id=326b95cce273c7aebb8ce0cda84b8033&amp;n=33&amp;h=215&amp;w=28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863" y="577106"/>
            <a:ext cx="2488306" cy="159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am.ru/upload/blogs/2bda5f92e66ec63101157ebab36ddc8d.jpg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855" y="538715"/>
            <a:ext cx="2174831" cy="163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60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" y="-1996"/>
            <a:ext cx="9142598" cy="6859996"/>
          </a:xfrm>
          <a:prstGeom prst="rect">
            <a:avLst/>
          </a:prstGeom>
        </p:spPr>
      </p:pic>
      <p:pic>
        <p:nvPicPr>
          <p:cNvPr id="12" name="Picture 4" descr="https://im2-tub-ru.yandex.net/i?id=3a9f4e45af93623db5230f33db5c9afc&amp;n=33&amp;h=215&amp;w=26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0071" y="4553041"/>
            <a:ext cx="2463848" cy="170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www.maam.ru/upload/blogs/2622b77bfa4750ad073e128780b7daef.j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901" y="542658"/>
            <a:ext cx="2695643" cy="202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maam.ru/upload/blogs/detsad-313950-14248689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8510" y="2394359"/>
            <a:ext cx="2443953" cy="206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s10284.vkontakte.ru/u51816796/-14/x_695a8faf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693" y="542658"/>
            <a:ext cx="1986940" cy="272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maam.ru/upload/blogs/79d3d0b8f89947fdf8eb58bede8c987c.jp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901" y="2624272"/>
            <a:ext cx="2675259" cy="200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09.fotocdn.net/s22/117/public_pin_m/372/255835838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356" y="4697863"/>
            <a:ext cx="2644187" cy="15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arlystudy.ru/wp-content/uploads/2012/06/DSC_062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0071" y="544607"/>
            <a:ext cx="2412392" cy="175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am.ru/upload/blogs/6e5931e65f8f89d848672282da07c4b8.jpg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693" y="3343388"/>
            <a:ext cx="2038396" cy="128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passionforum.ru/upload/042/u4230/962/ce52ef36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693" y="4816952"/>
            <a:ext cx="2062805" cy="135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73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77667" y="488518"/>
            <a:ext cx="7664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0" name="Picture 10" descr="http://greennirvana.ru/wp-content/uploads/2015/07/lepestki-romash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674" y="555011"/>
            <a:ext cx="3381980" cy="220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oodsmarket.info/_images/wizard/img/Triol-prod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853" y="4590780"/>
            <a:ext cx="4538547" cy="162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detkipodelki.ru/upload/010/u1042/016/5689af3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8011" y="576841"/>
            <a:ext cx="3552762" cy="2331326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2-tub-ru.yandex.net/i?id=ce59935919d53c6570449a6a796a6f96&amp;n=33&amp;h=215&amp;w=30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775" y="2969096"/>
            <a:ext cx="2452643" cy="1560755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detkipodelki.ru/upload/010/u1042/015/0dafc97d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853" y="2897490"/>
            <a:ext cx="2465047" cy="1644655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luntiki.ru/uploads/images/d/e/5/f/181/4dbac8bf7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9293" y="2996490"/>
            <a:ext cx="2194448" cy="154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im3-tub-ru.yandex.net/i?id=db87b8a0ad936060e305763266381361&amp;n=33&amp;h=215&amp;w=28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3313" y="4626169"/>
            <a:ext cx="2720428" cy="169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99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77667" y="488518"/>
            <a:ext cx="7664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Виды скреплений деталей и заготовки для поделок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052" name="Picture 4" descr="http://image-serve.hipwee.com/wp-content/uploads/2016/04/plastic-bottles-recycling-ideas-50-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4915" y="3425939"/>
            <a:ext cx="3724216" cy="279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.ytapi.com/vi/gzS-EK3IaDQ/m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604" y="3999432"/>
            <a:ext cx="3626924" cy="204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832" y="1160681"/>
            <a:ext cx="3415299" cy="2168715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Picture 6" descr="http://womanadvice.ru/sites/default/files/imagecache/width_300/tania/elki_iz_neobychnyh_materialov_-_kreativnye_idei_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034" y="1160682"/>
            <a:ext cx="3471493" cy="273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7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4" y="66356"/>
            <a:ext cx="9139938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77667" y="488518"/>
            <a:ext cx="7664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961" y="2716230"/>
            <a:ext cx="2702822" cy="1558253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3074" name="Picture 2" descr="http://www.passionforum.ru/upload/38/430_15_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0882" y="593208"/>
            <a:ext cx="2632902" cy="2050097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roxy10.media.online.ua/uol/r3-63e463dbd7/56a6d80df35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6451" y="602599"/>
            <a:ext cx="2220156" cy="167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962" y="4409353"/>
            <a:ext cx="2702822" cy="1892616"/>
          </a:xfrm>
          <a:prstGeom prst="rect">
            <a:avLst/>
          </a:prstGeom>
        </p:spPr>
      </p:pic>
      <p:pic>
        <p:nvPicPr>
          <p:cNvPr id="3080" name="Picture 8" descr="http://harikahobi.net/wp-content/uploads/2016/09/Evde-oyuncak-araba-nas%C4%B1l-yap%C4%B1l%C4%B1r-kola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390" y="4409353"/>
            <a:ext cx="2414217" cy="181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05" y="612769"/>
            <a:ext cx="2387125" cy="1790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887" y="2439081"/>
            <a:ext cx="2254959" cy="179943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3227" y="2492645"/>
            <a:ext cx="2126603" cy="1730523"/>
          </a:xfrm>
          <a:prstGeom prst="rect">
            <a:avLst/>
          </a:prstGeom>
        </p:spPr>
      </p:pic>
      <p:pic>
        <p:nvPicPr>
          <p:cNvPr id="15" name="Picture 2" descr="http://nazarca.com/wp-content/uploads/2012/06/sut-kutusundan-kamyon-yapilisi-6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411" y="4409353"/>
            <a:ext cx="2045624" cy="181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06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928" y="531405"/>
            <a:ext cx="4224570" cy="2666173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928" y="3589234"/>
            <a:ext cx="4256755" cy="23944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842" y="719221"/>
            <a:ext cx="3054052" cy="22905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842" y="3409772"/>
            <a:ext cx="3097362" cy="257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4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428" y="572567"/>
            <a:ext cx="2861892" cy="21464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0998" y="641434"/>
            <a:ext cx="2421067" cy="18453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744" y="766379"/>
            <a:ext cx="2066886" cy="3106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428" y="2815677"/>
            <a:ext cx="2606802" cy="1935674"/>
          </a:xfrm>
          <a:prstGeom prst="rect">
            <a:avLst/>
          </a:prstGeom>
        </p:spPr>
      </p:pic>
      <p:pic>
        <p:nvPicPr>
          <p:cNvPr id="6146" name="Picture 2" descr="https://im0-tub-ru.yandex.net/i?id=1c0281ed870cdfafb9b2f3643addbc97&amp;n=33&amp;h=215&amp;w=29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374" y="4067797"/>
            <a:ext cx="3019256" cy="219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1-tub-ru.yandex.net/i?id=7aa5440e481a6e27820021daa80e2894&amp;n=33&amp;h=215&amp;w=287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7199" y="2718986"/>
            <a:ext cx="2354776" cy="183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zoolog.guru/images/85608/kogtetochka-dlya-kotenka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9932" y="4645926"/>
            <a:ext cx="2282077" cy="162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im1-tub-ru.yandex.net/i?id=38a38eff600dcda9aee5adfc84ce5ba1&amp;n=33&amp;h=215&amp;w=22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428" y="4848042"/>
            <a:ext cx="1954138" cy="141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3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5000">
        <p:cut/>
      </p:transition>
    </mc:Choice>
    <mc:Fallback xmlns="">
      <p:transition advClick="0" advTm="5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853</TotalTime>
  <Words>52</Words>
  <Application>Microsoft Office PowerPoint</Application>
  <PresentationFormat>Экран (4:3)</PresentationFormat>
  <Paragraphs>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SONY</cp:lastModifiedBy>
  <cp:revision>84</cp:revision>
  <dcterms:created xsi:type="dcterms:W3CDTF">2013-11-19T05:52:05Z</dcterms:created>
  <dcterms:modified xsi:type="dcterms:W3CDTF">2020-04-13T19:07:25Z</dcterms:modified>
</cp:coreProperties>
</file>