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595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745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8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49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2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85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123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348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923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37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49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5C3E5-05FF-4D07-884A-B029EFAE8FF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C078A-7624-4041-96B8-2B740E868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159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2883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" y="0"/>
            <a:ext cx="931384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282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76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6473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395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8831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537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978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638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7412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Олеся</dc:creator>
  <cp:lastModifiedBy>Олеся</cp:lastModifiedBy>
  <cp:revision>3</cp:revision>
  <dcterms:created xsi:type="dcterms:W3CDTF">2020-04-13T11:45:57Z</dcterms:created>
  <dcterms:modified xsi:type="dcterms:W3CDTF">2020-04-13T12:19:01Z</dcterms:modified>
</cp:coreProperties>
</file>