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65" r:id="rId4"/>
    <p:sldId id="266" r:id="rId5"/>
    <p:sldId id="260" r:id="rId6"/>
    <p:sldId id="258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9A26"/>
    <a:srgbClr val="3224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96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4803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293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429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761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3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192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126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373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087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170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904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837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5038" y="404664"/>
            <a:ext cx="7543800" cy="240828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Что могут называть слова?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Русский язык. 1 класс. Школа </a:t>
            </a:r>
            <a:r>
              <a:rPr lang="ru-RU" dirty="0" err="1" smtClean="0"/>
              <a:t>россии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Гбоу</a:t>
            </a:r>
            <a:r>
              <a:rPr lang="ru-RU" dirty="0" smtClean="0"/>
              <a:t> </a:t>
            </a:r>
            <a:r>
              <a:rPr lang="ru-RU" dirty="0" err="1" smtClean="0"/>
              <a:t>сош</a:t>
            </a:r>
            <a:r>
              <a:rPr lang="ru-RU" dirty="0" smtClean="0"/>
              <a:t> № 411 «гармония»</a:t>
            </a:r>
          </a:p>
          <a:p>
            <a:r>
              <a:rPr lang="ru-RU" dirty="0" smtClean="0"/>
              <a:t>Глазова Е. </a:t>
            </a:r>
            <a:r>
              <a:rPr lang="ru-RU" smtClean="0"/>
              <a:t>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737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8640272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8911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0954" y="-99392"/>
            <a:ext cx="57922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Чистописание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2080" y="5228459"/>
            <a:ext cx="26019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ворона</a:t>
            </a:r>
            <a:endParaRPr lang="ru-RU" sz="6000" b="1" i="1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6804248" y="5226147"/>
            <a:ext cx="135073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768577" y="6094946"/>
            <a:ext cx="3600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259274" y="1032641"/>
            <a:ext cx="13019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32249C"/>
                </a:solidFill>
              </a:rPr>
              <a:t>Р</a:t>
            </a:r>
            <a:r>
              <a:rPr lang="ru-RU" sz="7200" b="1" dirty="0">
                <a:solidFill>
                  <a:srgbClr val="C00000"/>
                </a:solidFill>
              </a:rPr>
              <a:t>О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84637" y="1032643"/>
            <a:ext cx="13276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32249C"/>
                </a:solidFill>
              </a:rPr>
              <a:t>В</a:t>
            </a:r>
            <a:r>
              <a:rPr lang="ru-RU" sz="7200" b="1" dirty="0">
                <a:solidFill>
                  <a:srgbClr val="C00000"/>
                </a:solidFill>
              </a:rPr>
              <a:t>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02613" y="1032640"/>
            <a:ext cx="13260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32249C"/>
                </a:solidFill>
              </a:rPr>
              <a:t>Н</a:t>
            </a:r>
            <a:r>
              <a:rPr lang="ru-RU" sz="7200" b="1" dirty="0">
                <a:solidFill>
                  <a:srgbClr val="C00000"/>
                </a:solidFill>
              </a:rPr>
              <a:t>А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334698"/>
            <a:ext cx="4456654" cy="25396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26988" y="1032639"/>
            <a:ext cx="17491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32249C"/>
                </a:solidFill>
              </a:rPr>
              <a:t>Б</a:t>
            </a:r>
            <a:r>
              <a:rPr lang="ru-RU" sz="7200" b="1" dirty="0" smtClean="0">
                <a:solidFill>
                  <a:srgbClr val="C00000"/>
                </a:solidFill>
              </a:rPr>
              <a:t>Е</a:t>
            </a:r>
            <a:r>
              <a:rPr lang="ru-RU" sz="7200" b="1" dirty="0" smtClean="0">
                <a:solidFill>
                  <a:srgbClr val="2E9A26"/>
                </a:solidFill>
              </a:rPr>
              <a:t>Й</a:t>
            </a:r>
            <a:endParaRPr lang="ru-RU" sz="7200" b="1" dirty="0">
              <a:solidFill>
                <a:srgbClr val="2E9A26"/>
              </a:solidFill>
            </a:endParaRPr>
          </a:p>
        </p:txBody>
      </p:sp>
      <p:pic>
        <p:nvPicPr>
          <p:cNvPr id="1028" name="Picture 4" descr="https://myslide.ru/documents_2/aed939d8d08c741603facad9f1de7105/img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57" b="39213"/>
          <a:stretch/>
        </p:blipFill>
        <p:spPr bwMode="auto">
          <a:xfrm>
            <a:off x="614109" y="2372100"/>
            <a:ext cx="2592287" cy="2465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1043608" y="6094946"/>
            <a:ext cx="3600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84193" y="5222280"/>
            <a:ext cx="33098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/>
              <a:t>воробей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879062" y="6094946"/>
            <a:ext cx="3600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2924602" y="5222280"/>
            <a:ext cx="135073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9509" y="44624"/>
            <a:ext cx="54689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</a:t>
            </a: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то такое слово?</a:t>
            </a:r>
          </a:p>
        </p:txBody>
      </p:sp>
      <p:pic>
        <p:nvPicPr>
          <p:cNvPr id="4" name="Picture 16" descr="http://1.bp.blogspot.com/-OvAB-UoA0Rk/UPlSZ0GarII/AAAAAAAAArc/ycYvpO2YFZI/s1600/4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211" y="2282310"/>
            <a:ext cx="2832068" cy="377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s://lusana.ru/files/27308/653/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6912768" cy="5187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869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64704"/>
            <a:ext cx="875964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</a:t>
            </a: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то могут  называть слова?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Picture 16" descr="http://1.bp.blogspot.com/-OvAB-UoA0Rk/UPlSZ0GarII/AAAAAAAAArc/ycYvpO2YFZI/s1600/4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64904"/>
            <a:ext cx="2832068" cy="377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838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work\Desktop\2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5611082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547664" y="116632"/>
            <a:ext cx="6264696" cy="17281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63688" y="1844824"/>
            <a:ext cx="1872208" cy="129614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07904" y="1844824"/>
            <a:ext cx="1872208" cy="129614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24128" y="1844824"/>
            <a:ext cx="1872208" cy="129614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91680" y="3140968"/>
            <a:ext cx="2016224" cy="35283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07904" y="3140968"/>
            <a:ext cx="2016224" cy="35283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24128" y="3140968"/>
            <a:ext cx="2016224" cy="35283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52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26047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1908175" y="333375"/>
            <a:ext cx="6911975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0000"/>
                </a:solidFill>
                <a:cs typeface="Arial" charset="0"/>
              </a:rPr>
              <a:t>Я доволен собой, у меня все получилось. Хочу знать больше.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0000"/>
              </a:solidFill>
            </a:endParaRPr>
          </a:p>
        </p:txBody>
      </p:sp>
      <p:pic>
        <p:nvPicPr>
          <p:cNvPr id="19460" name="Picture 4" descr="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44824"/>
            <a:ext cx="126047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Прямоугольник 4"/>
          <p:cNvSpPr>
            <a:spLocks noChangeArrowheads="1"/>
          </p:cNvSpPr>
          <p:nvPr/>
        </p:nvSpPr>
        <p:spPr bwMode="auto">
          <a:xfrm>
            <a:off x="1979613" y="1916262"/>
            <a:ext cx="69135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</a:rPr>
              <a:t>У меня не всё получилось, но я постараюсь. </a:t>
            </a:r>
          </a:p>
        </p:txBody>
      </p:sp>
      <p:pic>
        <p:nvPicPr>
          <p:cNvPr id="19462" name="Picture 5" descr="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56992"/>
            <a:ext cx="126047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Прямоугольник 6"/>
          <p:cNvSpPr>
            <a:spLocks noChangeArrowheads="1"/>
          </p:cNvSpPr>
          <p:nvPr/>
        </p:nvSpPr>
        <p:spPr bwMode="auto">
          <a:xfrm>
            <a:off x="1979613" y="4437063"/>
            <a:ext cx="68405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sz="3600" b="1" smtClean="0">
              <a:solidFill>
                <a:srgbClr val="000000"/>
              </a:solidFill>
            </a:endParaRPr>
          </a:p>
        </p:txBody>
      </p:sp>
      <p:sp>
        <p:nvSpPr>
          <p:cNvPr id="19464" name="Прямоугольник 9"/>
          <p:cNvSpPr>
            <a:spLocks noChangeArrowheads="1"/>
          </p:cNvSpPr>
          <p:nvPr/>
        </p:nvSpPr>
        <p:spPr bwMode="auto">
          <a:xfrm>
            <a:off x="1907407" y="3572892"/>
            <a:ext cx="6705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1313" indent="-341313" defTabSz="449263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  <a:cs typeface="Arial" charset="0"/>
              </a:rPr>
              <a:t>Ничего не понятно на уроке.</a:t>
            </a:r>
          </a:p>
        </p:txBody>
      </p:sp>
      <p:pic>
        <p:nvPicPr>
          <p:cNvPr id="9" name="Picture 2" descr="http://www.clipart-box.com/zoom/owl-teacher13050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770" y="4328430"/>
            <a:ext cx="2592734" cy="2529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265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1" grpId="0"/>
      <p:bldP spid="19463" grpId="0"/>
      <p:bldP spid="19464" grpId="0"/>
    </p:bld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193</TotalTime>
  <Words>71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Ретро</vt:lpstr>
      <vt:lpstr>Что могут называть слова?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Елена</cp:lastModifiedBy>
  <cp:revision>21</cp:revision>
  <dcterms:created xsi:type="dcterms:W3CDTF">2017-03-12T10:50:42Z</dcterms:created>
  <dcterms:modified xsi:type="dcterms:W3CDTF">2020-04-13T07:45:23Z</dcterms:modified>
</cp:coreProperties>
</file>