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44E72-0FEF-45A6-9CDE-F9412ACFA7C4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A0065-58CB-4459-A953-F093E4E18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s_Birds_Gift_Letter_Sky_Flowers_1440x9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980728"/>
            <a:ext cx="6400800" cy="3024336"/>
          </a:xfrm>
          <a:ln cap="rnd"/>
          <a:effectLst>
            <a:glow rad="63500">
              <a:schemeClr val="accent1">
                <a:satMod val="175000"/>
                <a:alpha val="40000"/>
              </a:schemeClr>
            </a:glow>
            <a:outerShdw sx="1000" sy="1000" rotWithShape="0">
              <a:srgbClr val="000000"/>
            </a:outerShdw>
          </a:effectLst>
          <a:scene3d>
            <a:camera prst="obliqueTopRight"/>
            <a:lightRig rig="threePt" dir="t"/>
          </a:scene3d>
          <a:sp3d>
            <a:bevelB w="0" h="0"/>
            <a:extrusionClr>
              <a:srgbClr val="FFC000"/>
            </a:extrusion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ДЕКОРАТИВНЫЙ СКВОРЕЧНИК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ГБОУ ТРОЦ «Солнышко»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1 «Б» класс, программа 9.2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Лебедев Константин, 7 лет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Руководитель: </a:t>
            </a:r>
            <a:r>
              <a:rPr lang="ru-RU" sz="2400" b="1" dirty="0" smtClean="0">
                <a:solidFill>
                  <a:schemeClr val="tx1"/>
                </a:solidFill>
              </a:rPr>
              <a:t>Донских Е.В.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3923928" cy="3743517"/>
          </a:xfrm>
          <a:prstGeom prst="rect">
            <a:avLst/>
          </a:prstGeom>
        </p:spPr>
      </p:pic>
      <p:pic>
        <p:nvPicPr>
          <p:cNvPr id="11" name="Рисунок 10" descr="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8104" y="0"/>
            <a:ext cx="3635896" cy="3966432"/>
          </a:xfrm>
          <a:prstGeom prst="rect">
            <a:avLst/>
          </a:prstGeom>
        </p:spPr>
      </p:pic>
      <p:pic>
        <p:nvPicPr>
          <p:cNvPr id="12" name="Рисунок 11" descr="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15816" y="2848031"/>
            <a:ext cx="3600400" cy="40099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4355976" cy="5761505"/>
          </a:xfrm>
          <a:prstGeom prst="rect">
            <a:avLst/>
          </a:prstGeom>
        </p:spPr>
      </p:pic>
      <p:pic>
        <p:nvPicPr>
          <p:cNvPr id="9" name="Рисунок 8" descr="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69173" y="1574074"/>
            <a:ext cx="4574827" cy="52839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6-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355976" cy="5807968"/>
          </a:xfrm>
          <a:prstGeom prst="rect">
            <a:avLst/>
          </a:prstGeom>
        </p:spPr>
      </p:pic>
      <p:pic>
        <p:nvPicPr>
          <p:cNvPr id="8" name="Рисунок 7" descr="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1" y="1683571"/>
            <a:ext cx="4572000" cy="51744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9255" y="0"/>
            <a:ext cx="60854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0"/>
            <a:ext cx="4317570" cy="4221088"/>
          </a:xfrm>
          <a:prstGeom prst="rect">
            <a:avLst/>
          </a:prstGeom>
        </p:spPr>
      </p:pic>
      <p:pic>
        <p:nvPicPr>
          <p:cNvPr id="8" name="Рисунок 7" descr="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318761"/>
            <a:ext cx="4572000" cy="35392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03470" y="0"/>
            <a:ext cx="653705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55058" y="0"/>
            <a:ext cx="56338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31528" y="0"/>
            <a:ext cx="3080944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25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34</cp:revision>
  <dcterms:created xsi:type="dcterms:W3CDTF">2020-03-16T08:49:08Z</dcterms:created>
  <dcterms:modified xsi:type="dcterms:W3CDTF">2020-03-18T06:06:43Z</dcterms:modified>
</cp:coreProperties>
</file>