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1" r:id="rId2"/>
    <p:sldId id="258" r:id="rId3"/>
    <p:sldId id="259" r:id="rId4"/>
    <p:sldId id="266" r:id="rId5"/>
    <p:sldId id="265" r:id="rId6"/>
    <p:sldId id="256" r:id="rId7"/>
    <p:sldId id="268" r:id="rId8"/>
    <p:sldId id="270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8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3" d="100"/>
          <a:sy n="73" d="100"/>
        </p:scale>
        <p:origin x="-1296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E71C206-8231-4733-86FD-BB9EB1A63534}" type="doc">
      <dgm:prSet loTypeId="urn:microsoft.com/office/officeart/2005/8/layout/hList3" loCatId="list" qsTypeId="urn:microsoft.com/office/officeart/2005/8/quickstyle/simple3" qsCatId="simple" csTypeId="urn:microsoft.com/office/officeart/2005/8/colors/accent1_5" csCatId="accent1" phldr="1"/>
      <dgm:spPr/>
      <dgm:t>
        <a:bodyPr/>
        <a:lstStyle/>
        <a:p>
          <a:endParaRPr lang="ru-RU"/>
        </a:p>
      </dgm:t>
    </dgm:pt>
    <dgm:pt modelId="{FC3C77A4-134F-48DE-95F7-3B4B1647B0E4}">
      <dgm:prSet phldrT="[Текст]"/>
      <dgm:spPr/>
      <dgm:t>
        <a:bodyPr/>
        <a:lstStyle/>
        <a:p>
          <a:r>
            <a:rPr lang="ru-RU" dirty="0" err="1" smtClean="0"/>
            <a:t>Чувениң ылгавыр</a:t>
          </a:r>
          <a:r>
            <a:rPr lang="ru-RU" dirty="0" smtClean="0"/>
            <a:t> </a:t>
          </a:r>
          <a:r>
            <a:rPr lang="ru-RU" dirty="0" err="1" smtClean="0"/>
            <a:t>демдээн</a:t>
          </a:r>
          <a:r>
            <a:rPr lang="ru-RU" dirty="0" smtClean="0"/>
            <a:t>, </a:t>
          </a:r>
          <a:r>
            <a:rPr lang="ru-RU" dirty="0" err="1" smtClean="0"/>
            <a:t>шынарын</a:t>
          </a:r>
          <a:r>
            <a:rPr lang="ru-RU" dirty="0" smtClean="0"/>
            <a:t> </a:t>
          </a:r>
          <a:r>
            <a:rPr lang="ru-RU" dirty="0" err="1" smtClean="0"/>
            <a:t>илередир</a:t>
          </a:r>
          <a:r>
            <a:rPr lang="ru-RU" dirty="0" smtClean="0"/>
            <a:t>, </a:t>
          </a:r>
          <a:r>
            <a:rPr lang="ru-RU" dirty="0" err="1" smtClean="0"/>
            <a:t>өскерилбес чугаа</a:t>
          </a:r>
          <a:r>
            <a:rPr lang="ru-RU" dirty="0" smtClean="0"/>
            <a:t> </a:t>
          </a:r>
          <a:r>
            <a:rPr lang="ru-RU" dirty="0" err="1" smtClean="0"/>
            <a:t>кезээн</a:t>
          </a:r>
          <a:r>
            <a:rPr lang="ru-RU" dirty="0" smtClean="0"/>
            <a:t> </a:t>
          </a:r>
          <a:r>
            <a:rPr lang="ru-RU" b="1" u="sng" dirty="0" err="1" smtClean="0">
              <a:solidFill>
                <a:schemeClr val="bg1"/>
              </a:solidFill>
            </a:rPr>
            <a:t>демдек</a:t>
          </a:r>
          <a:r>
            <a:rPr lang="ru-RU" b="1" u="sng" dirty="0" smtClean="0">
              <a:solidFill>
                <a:schemeClr val="bg1"/>
              </a:solidFill>
            </a:rPr>
            <a:t> </a:t>
          </a:r>
          <a:r>
            <a:rPr lang="ru-RU" b="1" u="sng" dirty="0" err="1" smtClean="0">
              <a:solidFill>
                <a:schemeClr val="bg1"/>
              </a:solidFill>
            </a:rPr>
            <a:t>ады</a:t>
          </a:r>
          <a:r>
            <a:rPr lang="ru-RU" u="sng" dirty="0" smtClean="0">
              <a:solidFill>
                <a:schemeClr val="bg1"/>
              </a:solidFill>
            </a:rPr>
            <a:t> </a:t>
          </a:r>
          <a:r>
            <a:rPr lang="ru-RU" dirty="0" err="1" smtClean="0"/>
            <a:t>дээр</a:t>
          </a:r>
          <a:endParaRPr lang="ru-RU" dirty="0"/>
        </a:p>
      </dgm:t>
    </dgm:pt>
    <dgm:pt modelId="{489232DD-139E-44FB-A0DE-E8B7C490284C}" type="parTrans" cxnId="{7197E852-267D-4F30-B9CC-9298365F9A41}">
      <dgm:prSet/>
      <dgm:spPr/>
      <dgm:t>
        <a:bodyPr/>
        <a:lstStyle/>
        <a:p>
          <a:endParaRPr lang="ru-RU"/>
        </a:p>
      </dgm:t>
    </dgm:pt>
    <dgm:pt modelId="{E9E3D652-5CB8-4E9D-90BC-BCEA3034D17A}" type="sibTrans" cxnId="{7197E852-267D-4F30-B9CC-9298365F9A41}">
      <dgm:prSet/>
      <dgm:spPr/>
      <dgm:t>
        <a:bodyPr/>
        <a:lstStyle/>
        <a:p>
          <a:endParaRPr lang="ru-RU"/>
        </a:p>
      </dgm:t>
    </dgm:pt>
    <dgm:pt modelId="{2DDDF029-4BF6-4F69-86BB-AAFE7A0C3807}">
      <dgm:prSet phldrT="[Текст]"/>
      <dgm:spPr/>
      <dgm:t>
        <a:bodyPr/>
        <a:lstStyle/>
        <a:p>
          <a:r>
            <a:rPr lang="ru-RU" smtClean="0"/>
            <a:t>кандыг?</a:t>
          </a:r>
        </a:p>
        <a:p>
          <a:r>
            <a:rPr lang="ru-RU" smtClean="0"/>
            <a:t>чулуг? </a:t>
          </a:r>
          <a:endParaRPr lang="ru-RU" dirty="0"/>
        </a:p>
      </dgm:t>
    </dgm:pt>
    <dgm:pt modelId="{448997BD-50DE-4872-BFF5-E8A9F24DD9E8}" type="parTrans" cxnId="{E2672A1E-EB5C-44E0-8D27-2041D99F25AA}">
      <dgm:prSet/>
      <dgm:spPr/>
      <dgm:t>
        <a:bodyPr/>
        <a:lstStyle/>
        <a:p>
          <a:endParaRPr lang="ru-RU"/>
        </a:p>
      </dgm:t>
    </dgm:pt>
    <dgm:pt modelId="{A12460C4-5D1A-458C-B9F5-EB01CEBBE673}" type="sibTrans" cxnId="{E2672A1E-EB5C-44E0-8D27-2041D99F25AA}">
      <dgm:prSet/>
      <dgm:spPr/>
      <dgm:t>
        <a:bodyPr/>
        <a:lstStyle/>
        <a:p>
          <a:endParaRPr lang="ru-RU"/>
        </a:p>
      </dgm:t>
    </dgm:pt>
    <dgm:pt modelId="{DB7146C4-8E64-44F1-9C59-1CB3C36D369F}">
      <dgm:prSet phldrT="[Текст]"/>
      <dgm:spPr/>
      <dgm:t>
        <a:bodyPr/>
        <a:lstStyle/>
        <a:p>
          <a:r>
            <a:rPr lang="ru-RU" dirty="0" err="1" smtClean="0"/>
            <a:t>шынарның </a:t>
          </a:r>
          <a:r>
            <a:rPr lang="ru-RU" dirty="0" smtClean="0"/>
            <a:t>д.а.</a:t>
          </a:r>
        </a:p>
        <a:p>
          <a:r>
            <a:rPr lang="ru-RU" dirty="0" err="1" smtClean="0"/>
            <a:t>хамаарылганың</a:t>
          </a:r>
          <a:endParaRPr lang="ru-RU" dirty="0"/>
        </a:p>
      </dgm:t>
    </dgm:pt>
    <dgm:pt modelId="{C0B83D35-2976-490E-8E87-1223C5E06568}" type="parTrans" cxnId="{85B8E423-6DC0-4148-81C6-32A33AC0D39B}">
      <dgm:prSet/>
      <dgm:spPr/>
      <dgm:t>
        <a:bodyPr/>
        <a:lstStyle/>
        <a:p>
          <a:endParaRPr lang="ru-RU"/>
        </a:p>
      </dgm:t>
    </dgm:pt>
    <dgm:pt modelId="{B2463D15-43AF-4E3E-B426-C789F21D45F1}" type="sibTrans" cxnId="{85B8E423-6DC0-4148-81C6-32A33AC0D39B}">
      <dgm:prSet/>
      <dgm:spPr/>
      <dgm:t>
        <a:bodyPr/>
        <a:lstStyle/>
        <a:p>
          <a:endParaRPr lang="ru-RU"/>
        </a:p>
      </dgm:t>
    </dgm:pt>
    <dgm:pt modelId="{446B39FB-8084-43D6-9113-633293690215}">
      <dgm:prSet phldrT="[Текст]"/>
      <dgm:spPr/>
      <dgm:t>
        <a:bodyPr/>
        <a:lstStyle/>
        <a:p>
          <a:r>
            <a:rPr lang="ru-RU" smtClean="0"/>
            <a:t>укталбаан</a:t>
          </a:r>
        </a:p>
        <a:p>
          <a:r>
            <a:rPr lang="ru-RU" smtClean="0"/>
            <a:t>укталган </a:t>
          </a:r>
          <a:endParaRPr lang="ru-RU" dirty="0"/>
        </a:p>
      </dgm:t>
    </dgm:pt>
    <dgm:pt modelId="{B013B62A-8C60-41AD-B3A2-3146327FBB08}" type="parTrans" cxnId="{1D336A7D-588A-4892-9417-B2E0732CA921}">
      <dgm:prSet/>
      <dgm:spPr/>
      <dgm:t>
        <a:bodyPr/>
        <a:lstStyle/>
        <a:p>
          <a:endParaRPr lang="ru-RU"/>
        </a:p>
      </dgm:t>
    </dgm:pt>
    <dgm:pt modelId="{17E54F34-3BB7-4B64-9537-37A344A86209}" type="sibTrans" cxnId="{1D336A7D-588A-4892-9417-B2E0732CA921}">
      <dgm:prSet/>
      <dgm:spPr/>
      <dgm:t>
        <a:bodyPr/>
        <a:lstStyle/>
        <a:p>
          <a:endParaRPr lang="ru-RU"/>
        </a:p>
      </dgm:t>
    </dgm:pt>
    <dgm:pt modelId="{B8CFB750-45DB-4176-B0AD-331461E80810}">
      <dgm:prSet phldrT="[Текст]"/>
      <dgm:spPr/>
      <dgm:t>
        <a:bodyPr/>
        <a:lstStyle/>
        <a:p>
          <a:r>
            <a:rPr lang="ru-RU" smtClean="0"/>
            <a:t>бөдүүн</a:t>
          </a:r>
        </a:p>
        <a:p>
          <a:r>
            <a:rPr lang="ru-RU" smtClean="0"/>
            <a:t>нарын</a:t>
          </a:r>
          <a:endParaRPr lang="ru-RU" dirty="0"/>
        </a:p>
      </dgm:t>
    </dgm:pt>
    <dgm:pt modelId="{8ACF9077-A4E7-4BF3-8349-DD37D34F9D68}" type="parTrans" cxnId="{F433F335-E621-4C22-AF70-679E4EEDEF28}">
      <dgm:prSet/>
      <dgm:spPr/>
      <dgm:t>
        <a:bodyPr/>
        <a:lstStyle/>
        <a:p>
          <a:endParaRPr lang="ru-RU"/>
        </a:p>
      </dgm:t>
    </dgm:pt>
    <dgm:pt modelId="{C189DA49-EBC4-4488-8BE7-BCDED111545E}" type="sibTrans" cxnId="{F433F335-E621-4C22-AF70-679E4EEDEF28}">
      <dgm:prSet/>
      <dgm:spPr/>
      <dgm:t>
        <a:bodyPr/>
        <a:lstStyle/>
        <a:p>
          <a:endParaRPr lang="ru-RU"/>
        </a:p>
      </dgm:t>
    </dgm:pt>
    <dgm:pt modelId="{5E047AF3-890C-4A14-AA56-28977C153CA2}" type="pres">
      <dgm:prSet presAssocID="{AE71C206-8231-4733-86FD-BB9EB1A63534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35B4793-CD4E-4379-8DC7-EAE7F5C7EC05}" type="pres">
      <dgm:prSet presAssocID="{FC3C77A4-134F-48DE-95F7-3B4B1647B0E4}" presName="roof" presStyleLbl="dkBgShp" presStyleIdx="0" presStyleCnt="2"/>
      <dgm:spPr/>
      <dgm:t>
        <a:bodyPr/>
        <a:lstStyle/>
        <a:p>
          <a:endParaRPr lang="ru-RU"/>
        </a:p>
      </dgm:t>
    </dgm:pt>
    <dgm:pt modelId="{9E3BF131-FA8A-413F-877A-496C3973F731}" type="pres">
      <dgm:prSet presAssocID="{FC3C77A4-134F-48DE-95F7-3B4B1647B0E4}" presName="pillars" presStyleCnt="0"/>
      <dgm:spPr/>
      <dgm:t>
        <a:bodyPr/>
        <a:lstStyle/>
        <a:p>
          <a:endParaRPr lang="ru-RU"/>
        </a:p>
      </dgm:t>
    </dgm:pt>
    <dgm:pt modelId="{C0C62043-7F9B-474B-B870-0A580B215F4E}" type="pres">
      <dgm:prSet presAssocID="{FC3C77A4-134F-48DE-95F7-3B4B1647B0E4}" presName="pillar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9D09363-7D0B-4733-B805-B7AAB6C098B9}" type="pres">
      <dgm:prSet presAssocID="{DB7146C4-8E64-44F1-9C59-1CB3C36D369F}" presName="pillarX" presStyleLbl="node1" presStyleIdx="1" presStyleCnt="4" custScaleX="1683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643ACC-4179-461E-87F0-968C2AF4D955}" type="pres">
      <dgm:prSet presAssocID="{446B39FB-8084-43D6-9113-633293690215}" presName="pillarX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6E3CDC-EB88-48E3-9DA7-B653766AD44C}" type="pres">
      <dgm:prSet presAssocID="{B8CFB750-45DB-4176-B0AD-331461E80810}" presName="pillarX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64C3E64-CABF-4FAF-B263-36AAFE2DC80E}" type="pres">
      <dgm:prSet presAssocID="{FC3C77A4-134F-48DE-95F7-3B4B1647B0E4}" presName="base" presStyleLbl="dkBgShp" presStyleIdx="1" presStyleCnt="2"/>
      <dgm:spPr/>
      <dgm:t>
        <a:bodyPr/>
        <a:lstStyle/>
        <a:p>
          <a:endParaRPr lang="ru-RU"/>
        </a:p>
      </dgm:t>
    </dgm:pt>
  </dgm:ptLst>
  <dgm:cxnLst>
    <dgm:cxn modelId="{7197E852-267D-4F30-B9CC-9298365F9A41}" srcId="{AE71C206-8231-4733-86FD-BB9EB1A63534}" destId="{FC3C77A4-134F-48DE-95F7-3B4B1647B0E4}" srcOrd="0" destOrd="0" parTransId="{489232DD-139E-44FB-A0DE-E8B7C490284C}" sibTransId="{E9E3D652-5CB8-4E9D-90BC-BCEA3034D17A}"/>
    <dgm:cxn modelId="{F433F335-E621-4C22-AF70-679E4EEDEF28}" srcId="{FC3C77A4-134F-48DE-95F7-3B4B1647B0E4}" destId="{B8CFB750-45DB-4176-B0AD-331461E80810}" srcOrd="3" destOrd="0" parTransId="{8ACF9077-A4E7-4BF3-8349-DD37D34F9D68}" sibTransId="{C189DA49-EBC4-4488-8BE7-BCDED111545E}"/>
    <dgm:cxn modelId="{E2672A1E-EB5C-44E0-8D27-2041D99F25AA}" srcId="{FC3C77A4-134F-48DE-95F7-3B4B1647B0E4}" destId="{2DDDF029-4BF6-4F69-86BB-AAFE7A0C3807}" srcOrd="0" destOrd="0" parTransId="{448997BD-50DE-4872-BFF5-E8A9F24DD9E8}" sibTransId="{A12460C4-5D1A-458C-B9F5-EB01CEBBE673}"/>
    <dgm:cxn modelId="{1D336A7D-588A-4892-9417-B2E0732CA921}" srcId="{FC3C77A4-134F-48DE-95F7-3B4B1647B0E4}" destId="{446B39FB-8084-43D6-9113-633293690215}" srcOrd="2" destOrd="0" parTransId="{B013B62A-8C60-41AD-B3A2-3146327FBB08}" sibTransId="{17E54F34-3BB7-4B64-9537-37A344A86209}"/>
    <dgm:cxn modelId="{F300CF62-BC13-4C5C-A055-6CED743A31EC}" type="presOf" srcId="{FC3C77A4-134F-48DE-95F7-3B4B1647B0E4}" destId="{A35B4793-CD4E-4379-8DC7-EAE7F5C7EC05}" srcOrd="0" destOrd="0" presId="urn:microsoft.com/office/officeart/2005/8/layout/hList3"/>
    <dgm:cxn modelId="{DE503B58-1C57-4D4F-A47B-04F44B475AEF}" type="presOf" srcId="{446B39FB-8084-43D6-9113-633293690215}" destId="{F7643ACC-4179-461E-87F0-968C2AF4D955}" srcOrd="0" destOrd="0" presId="urn:microsoft.com/office/officeart/2005/8/layout/hList3"/>
    <dgm:cxn modelId="{85B8E423-6DC0-4148-81C6-32A33AC0D39B}" srcId="{FC3C77A4-134F-48DE-95F7-3B4B1647B0E4}" destId="{DB7146C4-8E64-44F1-9C59-1CB3C36D369F}" srcOrd="1" destOrd="0" parTransId="{C0B83D35-2976-490E-8E87-1223C5E06568}" sibTransId="{B2463D15-43AF-4E3E-B426-C789F21D45F1}"/>
    <dgm:cxn modelId="{A8BE8AC8-0819-4C50-BA7C-4B4E10B5EB13}" type="presOf" srcId="{DB7146C4-8E64-44F1-9C59-1CB3C36D369F}" destId="{F9D09363-7D0B-4733-B805-B7AAB6C098B9}" srcOrd="0" destOrd="0" presId="urn:microsoft.com/office/officeart/2005/8/layout/hList3"/>
    <dgm:cxn modelId="{B9A4D421-56E2-4AA4-9513-D6D581A74134}" type="presOf" srcId="{B8CFB750-45DB-4176-B0AD-331461E80810}" destId="{576E3CDC-EB88-48E3-9DA7-B653766AD44C}" srcOrd="0" destOrd="0" presId="urn:microsoft.com/office/officeart/2005/8/layout/hList3"/>
    <dgm:cxn modelId="{B8AAE780-56F2-4862-8837-4B515B4442AB}" type="presOf" srcId="{AE71C206-8231-4733-86FD-BB9EB1A63534}" destId="{5E047AF3-890C-4A14-AA56-28977C153CA2}" srcOrd="0" destOrd="0" presId="urn:microsoft.com/office/officeart/2005/8/layout/hList3"/>
    <dgm:cxn modelId="{7FC27352-F0A2-4EFB-B89A-3E6CBC9431FE}" type="presOf" srcId="{2DDDF029-4BF6-4F69-86BB-AAFE7A0C3807}" destId="{C0C62043-7F9B-474B-B870-0A580B215F4E}" srcOrd="0" destOrd="0" presId="urn:microsoft.com/office/officeart/2005/8/layout/hList3"/>
    <dgm:cxn modelId="{8D782F5B-DB1D-42B4-8670-B4F87E6F4E3C}" type="presParOf" srcId="{5E047AF3-890C-4A14-AA56-28977C153CA2}" destId="{A35B4793-CD4E-4379-8DC7-EAE7F5C7EC05}" srcOrd="0" destOrd="0" presId="urn:microsoft.com/office/officeart/2005/8/layout/hList3"/>
    <dgm:cxn modelId="{68416849-5F65-4A00-A6BA-5C912DB08B0B}" type="presParOf" srcId="{5E047AF3-890C-4A14-AA56-28977C153CA2}" destId="{9E3BF131-FA8A-413F-877A-496C3973F731}" srcOrd="1" destOrd="0" presId="urn:microsoft.com/office/officeart/2005/8/layout/hList3"/>
    <dgm:cxn modelId="{5B64065F-7FDF-482B-9BFD-50389F3EBF6A}" type="presParOf" srcId="{9E3BF131-FA8A-413F-877A-496C3973F731}" destId="{C0C62043-7F9B-474B-B870-0A580B215F4E}" srcOrd="0" destOrd="0" presId="urn:microsoft.com/office/officeart/2005/8/layout/hList3"/>
    <dgm:cxn modelId="{9310870A-1D47-4C8C-BFA1-D0314A6328C1}" type="presParOf" srcId="{9E3BF131-FA8A-413F-877A-496C3973F731}" destId="{F9D09363-7D0B-4733-B805-B7AAB6C098B9}" srcOrd="1" destOrd="0" presId="urn:microsoft.com/office/officeart/2005/8/layout/hList3"/>
    <dgm:cxn modelId="{85F1B142-4F8B-4694-B2F4-7A1CAB1EDEE8}" type="presParOf" srcId="{9E3BF131-FA8A-413F-877A-496C3973F731}" destId="{F7643ACC-4179-461E-87F0-968C2AF4D955}" srcOrd="2" destOrd="0" presId="urn:microsoft.com/office/officeart/2005/8/layout/hList3"/>
    <dgm:cxn modelId="{30EE709B-E2E9-47CB-83CB-AFE67F91DC15}" type="presParOf" srcId="{9E3BF131-FA8A-413F-877A-496C3973F731}" destId="{576E3CDC-EB88-48E3-9DA7-B653766AD44C}" srcOrd="3" destOrd="0" presId="urn:microsoft.com/office/officeart/2005/8/layout/hList3"/>
    <dgm:cxn modelId="{91033024-2826-41C5-8285-E885BF581556}" type="presParOf" srcId="{5E047AF3-890C-4A14-AA56-28977C153CA2}" destId="{364C3E64-CABF-4FAF-B263-36AAFE2DC80E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5B4793-CD4E-4379-8DC7-EAE7F5C7EC05}">
      <dsp:nvSpPr>
        <dsp:cNvPr id="0" name=""/>
        <dsp:cNvSpPr/>
      </dsp:nvSpPr>
      <dsp:spPr>
        <a:xfrm>
          <a:off x="0" y="0"/>
          <a:ext cx="8784976" cy="1490655"/>
        </a:xfrm>
        <a:prstGeom prst="rect">
          <a:avLst/>
        </a:prstGeom>
        <a:solidFill>
          <a:schemeClr val="accent1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err="1" smtClean="0"/>
            <a:t>Чувениң ылгавыр</a:t>
          </a:r>
          <a:r>
            <a:rPr lang="ru-RU" sz="3000" kern="1200" dirty="0" smtClean="0"/>
            <a:t> </a:t>
          </a:r>
          <a:r>
            <a:rPr lang="ru-RU" sz="3000" kern="1200" dirty="0" err="1" smtClean="0"/>
            <a:t>демдээн</a:t>
          </a:r>
          <a:r>
            <a:rPr lang="ru-RU" sz="3000" kern="1200" dirty="0" smtClean="0"/>
            <a:t>, </a:t>
          </a:r>
          <a:r>
            <a:rPr lang="ru-RU" sz="3000" kern="1200" dirty="0" err="1" smtClean="0"/>
            <a:t>шынарын</a:t>
          </a:r>
          <a:r>
            <a:rPr lang="ru-RU" sz="3000" kern="1200" dirty="0" smtClean="0"/>
            <a:t> </a:t>
          </a:r>
          <a:r>
            <a:rPr lang="ru-RU" sz="3000" kern="1200" dirty="0" err="1" smtClean="0"/>
            <a:t>илередир</a:t>
          </a:r>
          <a:r>
            <a:rPr lang="ru-RU" sz="3000" kern="1200" dirty="0" smtClean="0"/>
            <a:t>, </a:t>
          </a:r>
          <a:r>
            <a:rPr lang="ru-RU" sz="3000" kern="1200" dirty="0" err="1" smtClean="0"/>
            <a:t>өскерилбес чугаа</a:t>
          </a:r>
          <a:r>
            <a:rPr lang="ru-RU" sz="3000" kern="1200" dirty="0" smtClean="0"/>
            <a:t> </a:t>
          </a:r>
          <a:r>
            <a:rPr lang="ru-RU" sz="3000" kern="1200" dirty="0" err="1" smtClean="0"/>
            <a:t>кезээн</a:t>
          </a:r>
          <a:r>
            <a:rPr lang="ru-RU" sz="3000" kern="1200" dirty="0" smtClean="0"/>
            <a:t> </a:t>
          </a:r>
          <a:r>
            <a:rPr lang="ru-RU" sz="3000" b="1" u="sng" kern="1200" dirty="0" err="1" smtClean="0">
              <a:solidFill>
                <a:schemeClr val="bg1"/>
              </a:solidFill>
            </a:rPr>
            <a:t>демдек</a:t>
          </a:r>
          <a:r>
            <a:rPr lang="ru-RU" sz="3000" b="1" u="sng" kern="1200" dirty="0" smtClean="0">
              <a:solidFill>
                <a:schemeClr val="bg1"/>
              </a:solidFill>
            </a:rPr>
            <a:t> </a:t>
          </a:r>
          <a:r>
            <a:rPr lang="ru-RU" sz="3000" b="1" u="sng" kern="1200" dirty="0" err="1" smtClean="0">
              <a:solidFill>
                <a:schemeClr val="bg1"/>
              </a:solidFill>
            </a:rPr>
            <a:t>ады</a:t>
          </a:r>
          <a:r>
            <a:rPr lang="ru-RU" sz="3000" u="sng" kern="1200" dirty="0" smtClean="0">
              <a:solidFill>
                <a:schemeClr val="bg1"/>
              </a:solidFill>
            </a:rPr>
            <a:t> </a:t>
          </a:r>
          <a:r>
            <a:rPr lang="ru-RU" sz="3000" kern="1200" dirty="0" err="1" smtClean="0"/>
            <a:t>дээр</a:t>
          </a:r>
          <a:endParaRPr lang="ru-RU" sz="3000" kern="1200" dirty="0"/>
        </a:p>
      </dsp:txBody>
      <dsp:txXfrm>
        <a:off x="0" y="0"/>
        <a:ext cx="8784976" cy="1490655"/>
      </dsp:txXfrm>
    </dsp:sp>
    <dsp:sp modelId="{C0C62043-7F9B-474B-B870-0A580B215F4E}">
      <dsp:nvSpPr>
        <dsp:cNvPr id="0" name=""/>
        <dsp:cNvSpPr/>
      </dsp:nvSpPr>
      <dsp:spPr>
        <a:xfrm>
          <a:off x="2782" y="1490655"/>
          <a:ext cx="1874528" cy="3130375"/>
        </a:xfrm>
        <a:prstGeom prst="rect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0"/>
                <a:tint val="65000"/>
                <a:satMod val="270000"/>
              </a:schemeClr>
            </a:gs>
            <a:gs pos="25000">
              <a:schemeClr val="accent1">
                <a:alpha val="90000"/>
                <a:hueOff val="0"/>
                <a:satOff val="0"/>
                <a:lumOff val="0"/>
                <a:alphaOff val="0"/>
                <a:tint val="60000"/>
                <a:satMod val="3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0"/>
                <a:tint val="29000"/>
                <a:satMod val="400000"/>
              </a:schemeClr>
            </a:gs>
          </a:gsLst>
          <a:lin ang="16200000" scaled="1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/>
            <a:t>кандыг?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/>
            <a:t>чулуг? </a:t>
          </a:r>
          <a:endParaRPr lang="ru-RU" sz="2400" kern="1200" dirty="0"/>
        </a:p>
      </dsp:txBody>
      <dsp:txXfrm>
        <a:off x="2782" y="1490655"/>
        <a:ext cx="1874528" cy="3130375"/>
      </dsp:txXfrm>
    </dsp:sp>
    <dsp:sp modelId="{F9D09363-7D0B-4733-B805-B7AAB6C098B9}">
      <dsp:nvSpPr>
        <dsp:cNvPr id="0" name=""/>
        <dsp:cNvSpPr/>
      </dsp:nvSpPr>
      <dsp:spPr>
        <a:xfrm>
          <a:off x="1877311" y="1490655"/>
          <a:ext cx="3155825" cy="3130375"/>
        </a:xfrm>
        <a:prstGeom prst="rect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13333"/>
                <a:tint val="65000"/>
                <a:satMod val="270000"/>
              </a:schemeClr>
            </a:gs>
            <a:gs pos="25000">
              <a:schemeClr val="accent1">
                <a:alpha val="90000"/>
                <a:hueOff val="0"/>
                <a:satOff val="0"/>
                <a:lumOff val="0"/>
                <a:alphaOff val="-13333"/>
                <a:tint val="60000"/>
                <a:satMod val="3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13333"/>
                <a:tint val="29000"/>
                <a:satMod val="400000"/>
              </a:schemeClr>
            </a:gs>
          </a:gsLst>
          <a:lin ang="16200000" scaled="1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err="1" smtClean="0"/>
            <a:t>шынарның </a:t>
          </a:r>
          <a:r>
            <a:rPr lang="ru-RU" sz="2400" kern="1200" dirty="0" smtClean="0"/>
            <a:t>д.а.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err="1" smtClean="0"/>
            <a:t>хамаарылганың</a:t>
          </a:r>
          <a:endParaRPr lang="ru-RU" sz="2400" kern="1200" dirty="0"/>
        </a:p>
      </dsp:txBody>
      <dsp:txXfrm>
        <a:off x="1877311" y="1490655"/>
        <a:ext cx="3155825" cy="3130375"/>
      </dsp:txXfrm>
    </dsp:sp>
    <dsp:sp modelId="{F7643ACC-4179-461E-87F0-968C2AF4D955}">
      <dsp:nvSpPr>
        <dsp:cNvPr id="0" name=""/>
        <dsp:cNvSpPr/>
      </dsp:nvSpPr>
      <dsp:spPr>
        <a:xfrm>
          <a:off x="5033136" y="1490655"/>
          <a:ext cx="1874528" cy="3130375"/>
        </a:xfrm>
        <a:prstGeom prst="rect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26667"/>
                <a:tint val="65000"/>
                <a:satMod val="270000"/>
              </a:schemeClr>
            </a:gs>
            <a:gs pos="25000">
              <a:schemeClr val="accent1">
                <a:alpha val="90000"/>
                <a:hueOff val="0"/>
                <a:satOff val="0"/>
                <a:lumOff val="0"/>
                <a:alphaOff val="-26667"/>
                <a:tint val="60000"/>
                <a:satMod val="3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26667"/>
                <a:tint val="29000"/>
                <a:satMod val="400000"/>
              </a:schemeClr>
            </a:gs>
          </a:gsLst>
          <a:lin ang="16200000" scaled="1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/>
            <a:t>укталбаан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/>
            <a:t>укталган </a:t>
          </a:r>
          <a:endParaRPr lang="ru-RU" sz="2400" kern="1200" dirty="0"/>
        </a:p>
      </dsp:txBody>
      <dsp:txXfrm>
        <a:off x="5033136" y="1490655"/>
        <a:ext cx="1874528" cy="3130375"/>
      </dsp:txXfrm>
    </dsp:sp>
    <dsp:sp modelId="{576E3CDC-EB88-48E3-9DA7-B653766AD44C}">
      <dsp:nvSpPr>
        <dsp:cNvPr id="0" name=""/>
        <dsp:cNvSpPr/>
      </dsp:nvSpPr>
      <dsp:spPr>
        <a:xfrm>
          <a:off x="6907664" y="1490655"/>
          <a:ext cx="1874528" cy="3130375"/>
        </a:xfrm>
        <a:prstGeom prst="rect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40000"/>
                <a:tint val="65000"/>
                <a:satMod val="270000"/>
              </a:schemeClr>
            </a:gs>
            <a:gs pos="25000">
              <a:schemeClr val="accent1">
                <a:alpha val="90000"/>
                <a:hueOff val="0"/>
                <a:satOff val="0"/>
                <a:lumOff val="0"/>
                <a:alphaOff val="-40000"/>
                <a:tint val="60000"/>
                <a:satMod val="3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40000"/>
                <a:tint val="29000"/>
                <a:satMod val="400000"/>
              </a:schemeClr>
            </a:gs>
          </a:gsLst>
          <a:lin ang="16200000" scaled="1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/>
            <a:t>бөдүүн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/>
            <a:t>нарын</a:t>
          </a:r>
          <a:endParaRPr lang="ru-RU" sz="2400" kern="1200" dirty="0"/>
        </a:p>
      </dsp:txBody>
      <dsp:txXfrm>
        <a:off x="6907664" y="1490655"/>
        <a:ext cx="1874528" cy="3130375"/>
      </dsp:txXfrm>
    </dsp:sp>
    <dsp:sp modelId="{364C3E64-CABF-4FAF-B263-36AAFE2DC80E}">
      <dsp:nvSpPr>
        <dsp:cNvPr id="0" name=""/>
        <dsp:cNvSpPr/>
      </dsp:nvSpPr>
      <dsp:spPr>
        <a:xfrm>
          <a:off x="0" y="4621030"/>
          <a:ext cx="8784976" cy="347819"/>
        </a:xfrm>
        <a:prstGeom prst="rect">
          <a:avLst/>
        </a:prstGeom>
        <a:solidFill>
          <a:schemeClr val="accent1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5;&#1086;&#1083;&#1100;&#1079;&#1086;&#1074;&#1072;&#1090;&#1077;&#1083;&#1100;\Desktop\&#1091;&#1085;&#1091;&#1084;%205.wma" TargetMode="Externa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71538" y="2071678"/>
            <a:ext cx="7332457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Демдек</a:t>
            </a:r>
            <a:r>
              <a:rPr lang="ru-RU" sz="4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</a:t>
            </a:r>
            <a:r>
              <a:rPr lang="ru-RU" sz="4400" b="1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ады</a:t>
            </a:r>
            <a:r>
              <a:rPr lang="ru-RU" sz="4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, </a:t>
            </a:r>
            <a:r>
              <a:rPr lang="ru-RU" sz="4400" b="1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ооң</a:t>
            </a:r>
            <a:r>
              <a:rPr lang="ru-RU" sz="4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ru-RU" sz="4400" b="1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грамматиктиг</a:t>
            </a:r>
            <a:r>
              <a:rPr lang="ru-RU" sz="4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</a:t>
            </a:r>
            <a:r>
              <a:rPr lang="ru-RU" sz="4400" b="1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утказы</a:t>
            </a:r>
            <a:r>
              <a:rPr lang="ru-RU" sz="4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</a:t>
            </a:r>
            <a:endParaRPr lang="ru-RU" sz="4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5" name="Picture 2" descr="C:\Users\Kan-Demir\Desktop\IMG_1068-10-11-19-08-08 (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0"/>
            <a:ext cx="201295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r>
              <a:rPr lang="ru-RU" dirty="0" err="1" smtClean="0">
                <a:solidFill>
                  <a:srgbClr val="C00000"/>
                </a:solidFill>
              </a:rPr>
              <a:t>Чурукту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err="1" smtClean="0">
                <a:solidFill>
                  <a:srgbClr val="C00000"/>
                </a:solidFill>
              </a:rPr>
              <a:t>кичээнгейлиг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err="1" smtClean="0">
                <a:solidFill>
                  <a:srgbClr val="C00000"/>
                </a:solidFill>
              </a:rPr>
              <a:t>көрүңер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7" name="Содержимое 6" descr="https://img-2008-04.photosight.ru/13/2633541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642910" y="1857364"/>
            <a:ext cx="7949303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928926" y="1285860"/>
            <a:ext cx="48114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ПЕЙЗАЖ </a:t>
            </a:r>
            <a:r>
              <a:rPr lang="ru-RU" dirty="0" err="1" smtClean="0">
                <a:solidFill>
                  <a:srgbClr val="C00000"/>
                </a:solidFill>
              </a:rPr>
              <a:t>деп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err="1" smtClean="0">
                <a:solidFill>
                  <a:srgbClr val="C00000"/>
                </a:solidFill>
              </a:rPr>
              <a:t>чул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err="1" smtClean="0">
                <a:solidFill>
                  <a:srgbClr val="C00000"/>
                </a:solidFill>
              </a:rPr>
              <a:t>сактып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err="1" smtClean="0">
                <a:solidFill>
                  <a:srgbClr val="C00000"/>
                </a:solidFill>
              </a:rPr>
              <a:t>көрунер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ru-RU" b="1" dirty="0" err="1" smtClean="0">
                <a:solidFill>
                  <a:srgbClr val="C00000"/>
                </a:solidFill>
              </a:rPr>
              <a:t>Таблицаны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</a:rPr>
              <a:t>долдуруңар</a:t>
            </a:r>
            <a:endParaRPr lang="ru-RU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1340768"/>
          <a:ext cx="9144000" cy="5669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0"/>
                <a:gridCol w="2286000"/>
                <a:gridCol w="2286000"/>
                <a:gridCol w="2286000"/>
              </a:tblGrid>
              <a:tr h="2664296">
                <a:tc>
                  <a:txBody>
                    <a:bodyPr/>
                    <a:lstStyle/>
                    <a:p>
                      <a:pPr algn="ctr"/>
                      <a:r>
                        <a:rPr lang="ru-RU" dirty="0" err="1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Чуу</a:t>
                      </a:r>
                      <a:r>
                        <a:rPr lang="ru-RU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 </a:t>
                      </a:r>
                      <a:r>
                        <a:rPr lang="ru-RU" dirty="0" err="1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деп</a:t>
                      </a:r>
                      <a:r>
                        <a:rPr lang="ru-RU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 </a:t>
                      </a:r>
                      <a:r>
                        <a:rPr lang="ru-RU" dirty="0" err="1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айтырыгга</a:t>
                      </a:r>
                      <a:r>
                        <a:rPr lang="ru-RU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 </a:t>
                      </a:r>
                      <a:r>
                        <a:rPr lang="ru-RU" dirty="0" err="1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харыылаар</a:t>
                      </a:r>
                      <a:r>
                        <a:rPr lang="ru-RU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 </a:t>
                      </a:r>
                      <a:r>
                        <a:rPr lang="ru-RU" dirty="0" err="1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сөстер</a:t>
                      </a:r>
                      <a:endParaRPr lang="ru-RU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err="1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Чувелер</a:t>
                      </a:r>
                      <a:r>
                        <a:rPr lang="ru-RU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 </a:t>
                      </a:r>
                      <a:r>
                        <a:rPr lang="ru-RU" dirty="0" err="1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аттарынга</a:t>
                      </a:r>
                      <a:r>
                        <a:rPr lang="ru-RU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 </a:t>
                      </a:r>
                      <a:r>
                        <a:rPr lang="ru-RU" dirty="0" err="1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тааржыр</a:t>
                      </a:r>
                      <a:r>
                        <a:rPr lang="ru-RU" baseline="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 </a:t>
                      </a:r>
                      <a:r>
                        <a:rPr lang="ru-RU" baseline="0" dirty="0" err="1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кандыг</a:t>
                      </a:r>
                      <a:r>
                        <a:rPr lang="ru-RU" baseline="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 </a:t>
                      </a:r>
                      <a:r>
                        <a:rPr lang="ru-RU" baseline="0" dirty="0" err="1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деп</a:t>
                      </a:r>
                      <a:r>
                        <a:rPr lang="ru-RU" baseline="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 </a:t>
                      </a:r>
                      <a:r>
                        <a:rPr lang="ru-RU" baseline="0" dirty="0" err="1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айтырыгга</a:t>
                      </a:r>
                      <a:r>
                        <a:rPr lang="ru-RU" baseline="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 </a:t>
                      </a:r>
                      <a:r>
                        <a:rPr lang="ru-RU" baseline="0" dirty="0" err="1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харыылар</a:t>
                      </a:r>
                      <a:r>
                        <a:rPr lang="ru-RU" baseline="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 </a:t>
                      </a:r>
                      <a:r>
                        <a:rPr lang="ru-RU" baseline="0" dirty="0" err="1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сөстерден бижиңер</a:t>
                      </a:r>
                      <a:endParaRPr lang="ru-RU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err="1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Дараазында</a:t>
                      </a:r>
                      <a:r>
                        <a:rPr lang="ru-RU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 </a:t>
                      </a:r>
                      <a:r>
                        <a:rPr lang="ru-RU" dirty="0" err="1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айтырыгларга</a:t>
                      </a:r>
                      <a:r>
                        <a:rPr lang="ru-RU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 </a:t>
                      </a:r>
                      <a:r>
                        <a:rPr lang="ru-RU" dirty="0" err="1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харыылаңар</a:t>
                      </a:r>
                      <a:endParaRPr lang="ru-RU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Эге </a:t>
                      </a:r>
                      <a:r>
                        <a:rPr lang="ru-RU" dirty="0" err="1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класска</a:t>
                      </a:r>
                      <a:r>
                        <a:rPr lang="ru-RU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 </a:t>
                      </a:r>
                      <a:r>
                        <a:rPr lang="ru-RU" dirty="0" err="1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өөренген силер</a:t>
                      </a:r>
                      <a:r>
                        <a:rPr lang="ru-RU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, </a:t>
                      </a:r>
                      <a:r>
                        <a:rPr lang="ru-RU" dirty="0" err="1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уруглар</a:t>
                      </a:r>
                      <a:r>
                        <a:rPr lang="ru-RU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. </a:t>
                      </a:r>
                      <a:r>
                        <a:rPr lang="ru-RU" dirty="0" err="1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Кандыг</a:t>
                      </a:r>
                      <a:r>
                        <a:rPr lang="ru-RU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, </a:t>
                      </a:r>
                      <a:r>
                        <a:rPr lang="ru-RU" dirty="0" err="1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чулуг</a:t>
                      </a:r>
                      <a:r>
                        <a:rPr lang="ru-RU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 </a:t>
                      </a:r>
                      <a:r>
                        <a:rPr lang="ru-RU" dirty="0" err="1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деп</a:t>
                      </a:r>
                      <a:r>
                        <a:rPr lang="ru-RU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 </a:t>
                      </a:r>
                      <a:r>
                        <a:rPr lang="ru-RU" dirty="0" err="1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айтырыгларга</a:t>
                      </a:r>
                      <a:r>
                        <a:rPr lang="ru-RU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 </a:t>
                      </a:r>
                      <a:r>
                        <a:rPr lang="ru-RU" dirty="0" err="1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харыылаар</a:t>
                      </a:r>
                      <a:r>
                        <a:rPr lang="ru-RU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 </a:t>
                      </a:r>
                      <a:r>
                        <a:rPr lang="ru-RU" dirty="0" err="1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чугаа</a:t>
                      </a:r>
                      <a:r>
                        <a:rPr lang="ru-RU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 </a:t>
                      </a:r>
                      <a:r>
                        <a:rPr lang="ru-RU" dirty="0" err="1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кезээн</a:t>
                      </a:r>
                      <a:r>
                        <a:rPr lang="ru-RU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 </a:t>
                      </a:r>
                      <a:r>
                        <a:rPr lang="ru-RU" dirty="0" err="1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чуу</a:t>
                      </a:r>
                      <a:r>
                        <a:rPr lang="ru-RU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 </a:t>
                      </a:r>
                      <a:r>
                        <a:rPr lang="ru-RU" dirty="0" err="1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деп</a:t>
                      </a:r>
                      <a:r>
                        <a:rPr lang="ru-RU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 </a:t>
                      </a:r>
                      <a:r>
                        <a:rPr lang="ru-RU" dirty="0" err="1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адаарыл</a:t>
                      </a:r>
                      <a:r>
                        <a:rPr lang="ru-RU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?</a:t>
                      </a:r>
                      <a:endParaRPr lang="ru-RU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183430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Дээр</a:t>
                      </a:r>
                      <a:r>
                        <a:rPr lang="ru-RU" dirty="0" smtClean="0"/>
                        <a:t> (</a:t>
                      </a:r>
                      <a:r>
                        <a:rPr lang="ru-RU" dirty="0" err="1" smtClean="0"/>
                        <a:t>чулуг</a:t>
                      </a:r>
                      <a:r>
                        <a:rPr lang="ru-RU" dirty="0" smtClean="0"/>
                        <a:t>?)</a:t>
                      </a:r>
                    </a:p>
                    <a:p>
                      <a:r>
                        <a:rPr lang="ru-RU" dirty="0" err="1" smtClean="0"/>
                        <a:t>Булут</a:t>
                      </a:r>
                      <a:r>
                        <a:rPr lang="ru-RU" dirty="0" smtClean="0"/>
                        <a:t> (</a:t>
                      </a:r>
                      <a:r>
                        <a:rPr lang="ru-RU" dirty="0" err="1" smtClean="0"/>
                        <a:t>чулуг</a:t>
                      </a:r>
                      <a:r>
                        <a:rPr lang="ru-RU" dirty="0" smtClean="0"/>
                        <a:t>?)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23528" y="332656"/>
            <a:ext cx="4040188" cy="576064"/>
          </a:xfrm>
        </p:spPr>
        <p:txBody>
          <a:bodyPr>
            <a:normAutofit fontScale="70000" lnSpcReduction="20000"/>
          </a:bodyPr>
          <a:lstStyle/>
          <a:p>
            <a:r>
              <a:rPr lang="ru-RU" dirty="0" err="1" smtClean="0">
                <a:solidFill>
                  <a:srgbClr val="004821"/>
                </a:solidFill>
              </a:rPr>
              <a:t>Тывызыктажып</a:t>
            </a:r>
            <a:r>
              <a:rPr lang="ru-RU" dirty="0" smtClean="0">
                <a:solidFill>
                  <a:srgbClr val="004821"/>
                </a:solidFill>
              </a:rPr>
              <a:t> </a:t>
            </a:r>
            <a:r>
              <a:rPr lang="ru-RU" dirty="0" err="1" smtClean="0">
                <a:solidFill>
                  <a:srgbClr val="004821"/>
                </a:solidFill>
              </a:rPr>
              <a:t>ойнаалыңар</a:t>
            </a:r>
            <a:endParaRPr lang="ru-RU" dirty="0">
              <a:solidFill>
                <a:srgbClr val="004821"/>
              </a:solidFill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quarter" idx="2"/>
          </p:nvPr>
        </p:nvSpPr>
        <p:spPr>
          <a:xfrm>
            <a:off x="467544" y="1196752"/>
            <a:ext cx="3960440" cy="5256584"/>
          </a:xfrm>
        </p:spPr>
        <p:txBody>
          <a:bodyPr/>
          <a:lstStyle/>
          <a:p>
            <a:pPr>
              <a:buNone/>
            </a:pPr>
            <a:r>
              <a:rPr lang="ru-RU" b="1" dirty="0" err="1" smtClean="0">
                <a:solidFill>
                  <a:srgbClr val="C00000"/>
                </a:solidFill>
              </a:rPr>
              <a:t>Чинчи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</a:rPr>
              <a:t>ышкаш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</a:rPr>
              <a:t>боттуг</a:t>
            </a:r>
            <a:endParaRPr lang="ru-RU" b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b="1" dirty="0" err="1" smtClean="0">
                <a:solidFill>
                  <a:srgbClr val="C00000"/>
                </a:solidFill>
              </a:rPr>
              <a:t>Чигирзиг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</a:rPr>
              <a:t>амданныг</a:t>
            </a:r>
            <a:r>
              <a:rPr lang="ru-RU" b="1" dirty="0" smtClean="0">
                <a:solidFill>
                  <a:srgbClr val="C00000"/>
                </a:solidFill>
              </a:rPr>
              <a:t>. </a:t>
            </a:r>
          </a:p>
          <a:p>
            <a:pPr>
              <a:buNone/>
            </a:pPr>
            <a:endParaRPr lang="ru-RU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b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b="1" dirty="0" err="1" smtClean="0">
                <a:solidFill>
                  <a:srgbClr val="C00000"/>
                </a:solidFill>
              </a:rPr>
              <a:t>Алдын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</a:rPr>
              <a:t>чайыр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</a:rPr>
              <a:t>чырытты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</a:p>
          <a:p>
            <a:pPr>
              <a:buNone/>
            </a:pPr>
            <a:r>
              <a:rPr lang="ru-RU" b="1" dirty="0" err="1" smtClean="0">
                <a:solidFill>
                  <a:srgbClr val="C00000"/>
                </a:solidFill>
              </a:rPr>
              <a:t>Ак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</a:rPr>
              <a:t>ширтек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</a:rPr>
              <a:t>союлду</a:t>
            </a:r>
            <a:r>
              <a:rPr lang="ru-RU" b="1" dirty="0" smtClean="0">
                <a:solidFill>
                  <a:srgbClr val="C00000"/>
                </a:solidFill>
              </a:rPr>
              <a:t>. </a:t>
            </a:r>
          </a:p>
          <a:p>
            <a:pPr>
              <a:buNone/>
            </a:pPr>
            <a:endParaRPr lang="ru-RU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b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b="1" dirty="0" err="1" smtClean="0">
                <a:solidFill>
                  <a:srgbClr val="C00000"/>
                </a:solidFill>
              </a:rPr>
              <a:t>Кас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</a:rPr>
              <a:t>оруу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</a:rPr>
              <a:t>каалама</a:t>
            </a:r>
            <a:r>
              <a:rPr lang="ru-RU" b="1" dirty="0" smtClean="0">
                <a:solidFill>
                  <a:srgbClr val="C00000"/>
                </a:solidFill>
              </a:rPr>
              <a:t>, </a:t>
            </a:r>
          </a:p>
          <a:p>
            <a:pPr>
              <a:buNone/>
            </a:pPr>
            <a:r>
              <a:rPr lang="ru-RU" b="1" dirty="0" err="1" smtClean="0">
                <a:solidFill>
                  <a:srgbClr val="C00000"/>
                </a:solidFill>
              </a:rPr>
              <a:t>Дуруяа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</a:rPr>
              <a:t>оруу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</a:rPr>
              <a:t>дунук</a:t>
            </a:r>
            <a:r>
              <a:rPr lang="ru-RU" b="1" dirty="0" smtClean="0">
                <a:solidFill>
                  <a:srgbClr val="C00000"/>
                </a:solidFill>
              </a:rPr>
              <a:t>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4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21" t="48462" r="71656" b="27406"/>
          <a:stretch/>
        </p:blipFill>
        <p:spPr bwMode="auto">
          <a:xfrm>
            <a:off x="5004048" y="980728"/>
            <a:ext cx="3096344" cy="158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 descr="Collection &quot;Тыва идик&quot; of the user Мерген Д. in Yandex.Collection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5365" y="4581128"/>
            <a:ext cx="3055857" cy="1743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горы, снег, красота - отзыв о Высокогорный курорт &quot;Цей ...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8611" y="2708920"/>
            <a:ext cx="3065025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35107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Текст 9"/>
          <p:cNvSpPr>
            <a:spLocks noGrp="1"/>
          </p:cNvSpPr>
          <p:nvPr>
            <p:ph type="body" idx="1"/>
          </p:nvPr>
        </p:nvSpPr>
        <p:spPr>
          <a:xfrm>
            <a:off x="4211960" y="0"/>
            <a:ext cx="4041775" cy="576064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ru-RU" dirty="0" err="1" smtClean="0">
                <a:solidFill>
                  <a:srgbClr val="004821"/>
                </a:solidFill>
              </a:rPr>
              <a:t>Шүл</a:t>
            </a:r>
            <a:r>
              <a:rPr lang="ru-RU" dirty="0" err="1">
                <a:solidFill>
                  <a:srgbClr val="004821"/>
                </a:solidFill>
              </a:rPr>
              <a:t>ү</a:t>
            </a:r>
            <a:r>
              <a:rPr lang="ru-RU" dirty="0" err="1" smtClean="0">
                <a:solidFill>
                  <a:srgbClr val="004821"/>
                </a:solidFill>
              </a:rPr>
              <a:t>ктерде</a:t>
            </a:r>
            <a:r>
              <a:rPr lang="ru-RU" dirty="0" smtClean="0">
                <a:solidFill>
                  <a:srgbClr val="004821"/>
                </a:solidFill>
              </a:rPr>
              <a:t> </a:t>
            </a:r>
            <a:r>
              <a:rPr lang="ru-RU" dirty="0" err="1" smtClean="0">
                <a:solidFill>
                  <a:srgbClr val="004821"/>
                </a:solidFill>
              </a:rPr>
              <a:t>демдек</a:t>
            </a:r>
            <a:r>
              <a:rPr lang="ru-RU" dirty="0" smtClean="0">
                <a:solidFill>
                  <a:srgbClr val="004821"/>
                </a:solidFill>
              </a:rPr>
              <a:t> </a:t>
            </a:r>
            <a:r>
              <a:rPr lang="ru-RU" dirty="0" err="1" smtClean="0">
                <a:solidFill>
                  <a:srgbClr val="004821"/>
                </a:solidFill>
              </a:rPr>
              <a:t>аттары</a:t>
            </a:r>
            <a:r>
              <a:rPr lang="ru-RU" dirty="0" smtClean="0">
                <a:solidFill>
                  <a:srgbClr val="004821"/>
                </a:solidFill>
              </a:rPr>
              <a:t> </a:t>
            </a:r>
            <a:endParaRPr lang="ru-RU" dirty="0">
              <a:solidFill>
                <a:srgbClr val="004821"/>
              </a:solidFill>
            </a:endParaRPr>
          </a:p>
        </p:txBody>
      </p:sp>
      <p:pic>
        <p:nvPicPr>
          <p:cNvPr id="12" name="Объект 11" descr="http://www.crimea.ru/img/article335_0_small.jpg"/>
          <p:cNvPicPr>
            <a:picLocks noGrp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124744"/>
            <a:ext cx="2448272" cy="2110308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Содержимое 10"/>
          <p:cNvSpPr>
            <a:spLocks noGrp="1"/>
          </p:cNvSpPr>
          <p:nvPr>
            <p:ph sz="quarter" idx="4"/>
          </p:nvPr>
        </p:nvSpPr>
        <p:spPr>
          <a:xfrm>
            <a:off x="4286248" y="428604"/>
            <a:ext cx="4680521" cy="568863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Торгу </a:t>
            </a:r>
            <a:r>
              <a:rPr lang="ru-RU" b="1" dirty="0" err="1" smtClean="0">
                <a:solidFill>
                  <a:srgbClr val="002060"/>
                </a:solidFill>
              </a:rPr>
              <a:t>ышкаш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хоюг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дүктүг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</a:p>
          <a:p>
            <a:pPr>
              <a:buNone/>
            </a:pPr>
            <a:r>
              <a:rPr lang="ru-RU" b="1" dirty="0" err="1" smtClean="0">
                <a:solidFill>
                  <a:srgbClr val="002060"/>
                </a:solidFill>
              </a:rPr>
              <a:t>Тонум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чылыг</a:t>
            </a:r>
            <a:r>
              <a:rPr lang="ru-RU" b="1" dirty="0" smtClean="0">
                <a:solidFill>
                  <a:srgbClr val="002060"/>
                </a:solidFill>
              </a:rPr>
              <a:t>, </a:t>
            </a:r>
            <a:r>
              <a:rPr lang="ru-RU" b="1" dirty="0" err="1" smtClean="0">
                <a:solidFill>
                  <a:srgbClr val="002060"/>
                </a:solidFill>
              </a:rPr>
              <a:t>доңмас-даа </a:t>
            </a:r>
            <a:r>
              <a:rPr lang="ru-RU" b="1" dirty="0" smtClean="0">
                <a:solidFill>
                  <a:srgbClr val="002060"/>
                </a:solidFill>
              </a:rPr>
              <a:t>мен</a:t>
            </a:r>
          </a:p>
          <a:p>
            <a:pPr>
              <a:buNone/>
            </a:pPr>
            <a:r>
              <a:rPr lang="ru-RU" b="1" dirty="0" err="1" smtClean="0">
                <a:solidFill>
                  <a:srgbClr val="002060"/>
                </a:solidFill>
              </a:rPr>
              <a:t>Кулактарым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сыргаларлыг</a:t>
            </a:r>
            <a:endParaRPr lang="ru-RU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b="1" dirty="0" err="1" smtClean="0">
                <a:solidFill>
                  <a:srgbClr val="002060"/>
                </a:solidFill>
              </a:rPr>
              <a:t>Кудурукчуум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сеглең,  чараш</a:t>
            </a:r>
            <a:r>
              <a:rPr lang="ru-RU" b="1" dirty="0" smtClean="0">
                <a:solidFill>
                  <a:srgbClr val="002060"/>
                </a:solidFill>
              </a:rPr>
              <a:t>.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err="1" smtClean="0">
                <a:solidFill>
                  <a:srgbClr val="004821"/>
                </a:solidFill>
              </a:rPr>
              <a:t>Аяс</a:t>
            </a:r>
            <a:r>
              <a:rPr lang="ru-RU" b="1" dirty="0" smtClean="0">
                <a:solidFill>
                  <a:srgbClr val="004821"/>
                </a:solidFill>
              </a:rPr>
              <a:t>, </a:t>
            </a:r>
            <a:r>
              <a:rPr lang="ru-RU" b="1" dirty="0" err="1" smtClean="0">
                <a:solidFill>
                  <a:srgbClr val="004821"/>
                </a:solidFill>
              </a:rPr>
              <a:t>чылыг</a:t>
            </a:r>
            <a:r>
              <a:rPr lang="ru-RU" b="1" dirty="0" smtClean="0">
                <a:solidFill>
                  <a:srgbClr val="004821"/>
                </a:solidFill>
              </a:rPr>
              <a:t> </a:t>
            </a:r>
            <a:r>
              <a:rPr lang="ru-RU" b="1" dirty="0" err="1" smtClean="0">
                <a:solidFill>
                  <a:srgbClr val="004821"/>
                </a:solidFill>
              </a:rPr>
              <a:t>майда</a:t>
            </a:r>
            <a:r>
              <a:rPr lang="ru-RU" b="1" dirty="0" smtClean="0">
                <a:solidFill>
                  <a:srgbClr val="004821"/>
                </a:solidFill>
              </a:rPr>
              <a:t> </a:t>
            </a:r>
            <a:r>
              <a:rPr lang="ru-RU" b="1" dirty="0" err="1" smtClean="0">
                <a:solidFill>
                  <a:srgbClr val="004821"/>
                </a:solidFill>
              </a:rPr>
              <a:t>көөр</a:t>
            </a:r>
            <a:r>
              <a:rPr lang="ru-RU" b="1" dirty="0" smtClean="0">
                <a:solidFill>
                  <a:srgbClr val="004821"/>
                </a:solidFill>
              </a:rPr>
              <a:t> сен</a:t>
            </a:r>
          </a:p>
          <a:p>
            <a:pPr>
              <a:buNone/>
            </a:pPr>
            <a:r>
              <a:rPr lang="ru-RU" b="1" dirty="0" err="1" smtClean="0">
                <a:solidFill>
                  <a:srgbClr val="004821"/>
                </a:solidFill>
              </a:rPr>
              <a:t>Аккыр</a:t>
            </a:r>
            <a:r>
              <a:rPr lang="ru-RU" b="1" dirty="0" smtClean="0">
                <a:solidFill>
                  <a:srgbClr val="004821"/>
                </a:solidFill>
              </a:rPr>
              <a:t> </a:t>
            </a:r>
            <a:r>
              <a:rPr lang="ru-RU" b="1" dirty="0" err="1" smtClean="0">
                <a:solidFill>
                  <a:srgbClr val="004821"/>
                </a:solidFill>
              </a:rPr>
              <a:t>аржыыл</a:t>
            </a:r>
            <a:r>
              <a:rPr lang="ru-RU" b="1" dirty="0" smtClean="0">
                <a:solidFill>
                  <a:srgbClr val="004821"/>
                </a:solidFill>
              </a:rPr>
              <a:t> </a:t>
            </a:r>
            <a:r>
              <a:rPr lang="ru-RU" b="1" dirty="0" err="1" smtClean="0">
                <a:solidFill>
                  <a:srgbClr val="004821"/>
                </a:solidFill>
              </a:rPr>
              <a:t>шарып</a:t>
            </a:r>
            <a:r>
              <a:rPr lang="ru-RU" b="1" dirty="0" smtClean="0">
                <a:solidFill>
                  <a:srgbClr val="004821"/>
                </a:solidFill>
              </a:rPr>
              <a:t> </a:t>
            </a:r>
            <a:r>
              <a:rPr lang="ru-RU" b="1" dirty="0" err="1" smtClean="0">
                <a:solidFill>
                  <a:srgbClr val="004821"/>
                </a:solidFill>
              </a:rPr>
              <a:t>аар</a:t>
            </a:r>
            <a:r>
              <a:rPr lang="ru-RU" b="1" dirty="0" smtClean="0">
                <a:solidFill>
                  <a:srgbClr val="004821"/>
                </a:solidFill>
              </a:rPr>
              <a:t> мен.</a:t>
            </a:r>
          </a:p>
          <a:p>
            <a:pPr>
              <a:buNone/>
            </a:pPr>
            <a:r>
              <a:rPr lang="ru-RU" b="1" dirty="0" err="1" smtClean="0">
                <a:solidFill>
                  <a:srgbClr val="004821"/>
                </a:solidFill>
              </a:rPr>
              <a:t>Чараш</a:t>
            </a:r>
            <a:r>
              <a:rPr lang="ru-RU" b="1" dirty="0" smtClean="0">
                <a:solidFill>
                  <a:srgbClr val="004821"/>
                </a:solidFill>
              </a:rPr>
              <a:t> </a:t>
            </a:r>
            <a:r>
              <a:rPr lang="ru-RU" b="1" dirty="0" err="1" smtClean="0">
                <a:solidFill>
                  <a:srgbClr val="004821"/>
                </a:solidFill>
              </a:rPr>
              <a:t>ногаан</a:t>
            </a:r>
            <a:r>
              <a:rPr lang="ru-RU" b="1" dirty="0" smtClean="0">
                <a:solidFill>
                  <a:srgbClr val="004821"/>
                </a:solidFill>
              </a:rPr>
              <a:t> болу </a:t>
            </a:r>
            <a:r>
              <a:rPr lang="ru-RU" b="1" dirty="0" err="1" smtClean="0">
                <a:solidFill>
                  <a:srgbClr val="004821"/>
                </a:solidFill>
              </a:rPr>
              <a:t>бээр</a:t>
            </a:r>
            <a:r>
              <a:rPr lang="ru-RU" b="1" dirty="0" smtClean="0">
                <a:solidFill>
                  <a:srgbClr val="004821"/>
                </a:solidFill>
              </a:rPr>
              <a:t> мен</a:t>
            </a:r>
          </a:p>
          <a:p>
            <a:pPr>
              <a:buNone/>
            </a:pPr>
            <a:r>
              <a:rPr lang="ru-RU" b="1" dirty="0" err="1" smtClean="0">
                <a:solidFill>
                  <a:srgbClr val="004821"/>
                </a:solidFill>
              </a:rPr>
              <a:t>Салбак</a:t>
            </a:r>
            <a:r>
              <a:rPr lang="ru-RU" b="1" dirty="0" smtClean="0">
                <a:solidFill>
                  <a:srgbClr val="004821"/>
                </a:solidFill>
              </a:rPr>
              <a:t>, </a:t>
            </a:r>
            <a:r>
              <a:rPr lang="ru-RU" b="1" dirty="0" err="1" smtClean="0">
                <a:solidFill>
                  <a:srgbClr val="004821"/>
                </a:solidFill>
              </a:rPr>
              <a:t>сырга</a:t>
            </a:r>
            <a:r>
              <a:rPr lang="ru-RU" b="1" dirty="0" smtClean="0">
                <a:solidFill>
                  <a:srgbClr val="004821"/>
                </a:solidFill>
              </a:rPr>
              <a:t> </a:t>
            </a:r>
            <a:r>
              <a:rPr lang="ru-RU" b="1" dirty="0" err="1" smtClean="0">
                <a:solidFill>
                  <a:srgbClr val="004821"/>
                </a:solidFill>
              </a:rPr>
              <a:t>кадап</a:t>
            </a:r>
            <a:r>
              <a:rPr lang="ru-RU" b="1" dirty="0" smtClean="0">
                <a:solidFill>
                  <a:srgbClr val="004821"/>
                </a:solidFill>
              </a:rPr>
              <a:t> </a:t>
            </a:r>
            <a:r>
              <a:rPr lang="ru-RU" b="1" dirty="0" err="1" smtClean="0">
                <a:solidFill>
                  <a:srgbClr val="004821"/>
                </a:solidFill>
              </a:rPr>
              <a:t>аар</a:t>
            </a:r>
            <a:r>
              <a:rPr lang="ru-RU" b="1" dirty="0" smtClean="0">
                <a:solidFill>
                  <a:srgbClr val="004821"/>
                </a:solidFill>
              </a:rPr>
              <a:t> мен.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2052" name="Picture 4" descr="Описание черемухи сорт маака. Черемуха виргинская видео. Что можно ...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3573016"/>
            <a:ext cx="1872208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Размножение черемухи: прививка, черенкование, семенами, корневой ...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588838"/>
            <a:ext cx="2016224" cy="1784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331640" y="5661248"/>
            <a:ext cx="61926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 smtClean="0"/>
              <a:t>Тывызыктарны</a:t>
            </a:r>
            <a:r>
              <a:rPr lang="ru-RU" b="1" dirty="0" smtClean="0"/>
              <a:t> </a:t>
            </a:r>
            <a:r>
              <a:rPr lang="ru-RU" b="1" dirty="0" err="1" smtClean="0"/>
              <a:t>болгаш</a:t>
            </a:r>
            <a:r>
              <a:rPr lang="ru-RU" b="1" dirty="0" smtClean="0"/>
              <a:t> </a:t>
            </a:r>
            <a:r>
              <a:rPr lang="ru-RU" b="1" dirty="0" err="1" smtClean="0"/>
              <a:t>шүлүктерде чүнүң дугайында</a:t>
            </a:r>
            <a:r>
              <a:rPr lang="ru-RU" b="1" dirty="0" smtClean="0"/>
              <a:t> </a:t>
            </a:r>
            <a:r>
              <a:rPr lang="ru-RU" b="1" dirty="0" err="1" smtClean="0"/>
              <a:t>чугаалап</a:t>
            </a:r>
            <a:r>
              <a:rPr lang="ru-RU" b="1" dirty="0" smtClean="0"/>
              <a:t> </a:t>
            </a:r>
            <a:r>
              <a:rPr lang="ru-RU" b="1" dirty="0" err="1" smtClean="0"/>
              <a:t>турарын</a:t>
            </a:r>
            <a:r>
              <a:rPr lang="ru-RU" b="1" dirty="0" smtClean="0"/>
              <a:t> </a:t>
            </a:r>
            <a:r>
              <a:rPr lang="ru-RU" b="1" dirty="0" err="1" smtClean="0">
                <a:solidFill>
                  <a:srgbClr val="C00000"/>
                </a:solidFill>
              </a:rPr>
              <a:t>демдек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</a:rPr>
              <a:t>аттарының </a:t>
            </a:r>
            <a:r>
              <a:rPr lang="ru-RU" b="1" dirty="0" err="1" smtClean="0"/>
              <a:t>дузазы</a:t>
            </a:r>
            <a:r>
              <a:rPr lang="ru-RU" b="1" dirty="0" smtClean="0"/>
              <a:t>- биле </a:t>
            </a:r>
            <a:r>
              <a:rPr lang="ru-RU" b="1" dirty="0" err="1" smtClean="0"/>
              <a:t>тып</a:t>
            </a:r>
            <a:r>
              <a:rPr lang="ru-RU" b="1" dirty="0" smtClean="0"/>
              <a:t> </a:t>
            </a:r>
            <a:r>
              <a:rPr lang="ru-RU" b="1" dirty="0" err="1" smtClean="0"/>
              <a:t>алдывыс</a:t>
            </a:r>
            <a:r>
              <a:rPr lang="ru-RU" b="1" dirty="0" smtClean="0"/>
              <a:t>.</a:t>
            </a:r>
            <a:endParaRPr lang="ru-RU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ТЕМА: ДЕМДЕК АДЫ</a:t>
            </a:r>
            <a:b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(имя прилагательное)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179512" y="1628801"/>
          <a:ext cx="8784976" cy="4968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унум 5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 cstate="print"/>
          <a:stretch>
            <a:fillRect/>
          </a:stretch>
        </p:blipFill>
        <p:spPr>
          <a:xfrm>
            <a:off x="7380312" y="83671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967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rmAutofit/>
          </a:bodyPr>
          <a:lstStyle/>
          <a:p>
            <a:r>
              <a:rPr lang="ru-RU" sz="2400" b="1" dirty="0" err="1" smtClean="0">
                <a:solidFill>
                  <a:srgbClr val="C00000"/>
                </a:solidFill>
              </a:rPr>
              <a:t>Сөзүглел-биле ажыл</a:t>
            </a:r>
            <a:r>
              <a:rPr lang="ru-RU" sz="2400" b="1" dirty="0" smtClean="0">
                <a:solidFill>
                  <a:srgbClr val="C00000"/>
                </a:solidFill>
              </a:rPr>
              <a:t>. </a:t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err="1" smtClean="0"/>
              <a:t>Айтырыг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демдектериниң орнунга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тааржыр</a:t>
            </a:r>
            <a:r>
              <a:rPr lang="ru-RU" sz="2400" b="1" dirty="0" smtClean="0"/>
              <a:t> д.а. </a:t>
            </a:r>
            <a:r>
              <a:rPr lang="ru-RU" sz="2400" b="1" dirty="0" err="1" smtClean="0"/>
              <a:t>киирбишаан</a:t>
            </a:r>
            <a:r>
              <a:rPr lang="ru-RU" sz="2400" b="1" dirty="0" smtClean="0"/>
              <a:t>, </a:t>
            </a:r>
            <a:r>
              <a:rPr lang="ru-RU" sz="2400" b="1" dirty="0" err="1" smtClean="0"/>
              <a:t>дүжүрүп бижиңер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628800"/>
            <a:ext cx="8568952" cy="4968552"/>
          </a:xfrm>
        </p:spPr>
        <p:txBody>
          <a:bodyPr>
            <a:normAutofit fontScale="92500" lnSpcReduction="10000"/>
          </a:bodyPr>
          <a:lstStyle/>
          <a:p>
            <a:endParaRPr lang="ru-RU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          ?</a:t>
            </a:r>
            <a:r>
              <a:rPr lang="ru-RU" dirty="0" smtClean="0"/>
              <a:t> Кыш </a:t>
            </a:r>
            <a:r>
              <a:rPr lang="ru-RU" dirty="0" err="1" smtClean="0"/>
              <a:t>душкен</a:t>
            </a:r>
            <a:r>
              <a:rPr lang="ru-RU" dirty="0" smtClean="0"/>
              <a:t>, </a:t>
            </a:r>
            <a:r>
              <a:rPr lang="ru-RU" dirty="0" err="1" smtClean="0"/>
              <a:t>соок</a:t>
            </a:r>
            <a:r>
              <a:rPr lang="ru-RU" dirty="0" smtClean="0"/>
              <a:t> </a:t>
            </a:r>
            <a:r>
              <a:rPr lang="ru-RU" dirty="0" err="1" smtClean="0"/>
              <a:t>дыңзаан</a:t>
            </a:r>
            <a:r>
              <a:rPr lang="ru-RU" dirty="0" smtClean="0"/>
              <a:t>.  </a:t>
            </a:r>
            <a:r>
              <a:rPr lang="ru-RU" dirty="0" err="1" smtClean="0"/>
              <a:t>Оът</a:t>
            </a:r>
            <a:r>
              <a:rPr lang="ru-RU" dirty="0" smtClean="0"/>
              <a:t>- </a:t>
            </a:r>
            <a:r>
              <a:rPr lang="ru-RU" dirty="0" err="1" smtClean="0"/>
              <a:t>сиген</a:t>
            </a:r>
            <a:r>
              <a:rPr lang="ru-RU" dirty="0" smtClean="0"/>
              <a:t>, кат- </a:t>
            </a:r>
            <a:r>
              <a:rPr lang="ru-RU" dirty="0" err="1" smtClean="0"/>
              <a:t>чимис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C00000"/>
                </a:solidFill>
              </a:rPr>
              <a:t>?</a:t>
            </a:r>
            <a:r>
              <a:rPr lang="ru-RU" dirty="0" smtClean="0"/>
              <a:t> </a:t>
            </a:r>
            <a:r>
              <a:rPr lang="ru-RU" dirty="0" err="1" smtClean="0"/>
              <a:t>хар</a:t>
            </a:r>
            <a:r>
              <a:rPr lang="ru-RU" dirty="0" smtClean="0"/>
              <a:t> </a:t>
            </a:r>
            <a:r>
              <a:rPr lang="ru-RU" dirty="0" err="1" smtClean="0"/>
              <a:t>алдынче</a:t>
            </a:r>
            <a:r>
              <a:rPr lang="ru-RU" dirty="0" smtClean="0"/>
              <a:t> </a:t>
            </a:r>
            <a:r>
              <a:rPr lang="ru-RU" dirty="0" err="1" smtClean="0"/>
              <a:t>кире</a:t>
            </a:r>
            <a:r>
              <a:rPr lang="ru-RU" dirty="0" smtClean="0"/>
              <a:t> </a:t>
            </a:r>
            <a:r>
              <a:rPr lang="ru-RU" dirty="0" err="1" smtClean="0"/>
              <a:t>берген</a:t>
            </a:r>
            <a:r>
              <a:rPr lang="ru-RU" dirty="0" smtClean="0"/>
              <a:t>. </a:t>
            </a:r>
            <a:r>
              <a:rPr lang="ru-RU" dirty="0" smtClean="0">
                <a:solidFill>
                  <a:srgbClr val="C00000"/>
                </a:solidFill>
              </a:rPr>
              <a:t>? </a:t>
            </a:r>
            <a:r>
              <a:rPr lang="ru-RU" dirty="0" err="1" smtClean="0"/>
              <a:t>Мажаалай-даа</a:t>
            </a:r>
            <a:r>
              <a:rPr lang="ru-RU" dirty="0" smtClean="0"/>
              <a:t> </a:t>
            </a:r>
            <a:r>
              <a:rPr lang="ru-RU" dirty="0" err="1" smtClean="0"/>
              <a:t>ижээн</a:t>
            </a:r>
            <a:r>
              <a:rPr lang="ru-RU" dirty="0" smtClean="0"/>
              <a:t> </a:t>
            </a:r>
            <a:r>
              <a:rPr lang="ru-RU" dirty="0" err="1" smtClean="0"/>
              <a:t>кылып</a:t>
            </a:r>
            <a:r>
              <a:rPr lang="ru-RU" dirty="0" smtClean="0"/>
              <a:t> </a:t>
            </a:r>
            <a:r>
              <a:rPr lang="ru-RU" dirty="0" err="1" smtClean="0"/>
              <a:t>четтикпээн</a:t>
            </a:r>
            <a:r>
              <a:rPr lang="ru-RU" dirty="0" smtClean="0"/>
              <a:t>. Тайга </a:t>
            </a:r>
            <a:r>
              <a:rPr lang="ru-RU" dirty="0" err="1" smtClean="0"/>
              <a:t>ээзи</a:t>
            </a:r>
            <a:r>
              <a:rPr lang="ru-RU" dirty="0" smtClean="0"/>
              <a:t> </a:t>
            </a:r>
            <a:r>
              <a:rPr lang="ru-RU" dirty="0" err="1" smtClean="0"/>
              <a:t>удуур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C00000"/>
                </a:solidFill>
              </a:rPr>
              <a:t>? </a:t>
            </a:r>
            <a:r>
              <a:rPr lang="ru-RU" dirty="0" err="1" smtClean="0"/>
              <a:t>чер</a:t>
            </a:r>
            <a:r>
              <a:rPr lang="ru-RU" dirty="0" smtClean="0"/>
              <a:t> </a:t>
            </a:r>
            <a:r>
              <a:rPr lang="ru-RU" dirty="0" err="1" smtClean="0"/>
              <a:t>дилеп</a:t>
            </a:r>
            <a:r>
              <a:rPr lang="ru-RU" dirty="0" smtClean="0"/>
              <a:t> </a:t>
            </a:r>
            <a:r>
              <a:rPr lang="ru-RU" dirty="0" err="1" smtClean="0"/>
              <a:t>чорупкан</a:t>
            </a:r>
            <a:r>
              <a:rPr lang="ru-RU" dirty="0" smtClean="0"/>
              <a:t>. </a:t>
            </a:r>
            <a:r>
              <a:rPr lang="ru-RU" dirty="0" err="1" smtClean="0"/>
              <a:t>Аянныг</a:t>
            </a:r>
            <a:r>
              <a:rPr lang="ru-RU" dirty="0" smtClean="0"/>
              <a:t> </a:t>
            </a:r>
            <a:r>
              <a:rPr lang="ru-RU" dirty="0" err="1" smtClean="0"/>
              <a:t>чер</a:t>
            </a:r>
            <a:r>
              <a:rPr lang="ru-RU" dirty="0" smtClean="0"/>
              <a:t> </a:t>
            </a:r>
            <a:r>
              <a:rPr lang="ru-RU" dirty="0" err="1" smtClean="0"/>
              <a:t>дилеп</a:t>
            </a:r>
            <a:r>
              <a:rPr lang="ru-RU" dirty="0" smtClean="0"/>
              <a:t> </a:t>
            </a:r>
            <a:r>
              <a:rPr lang="ru-RU" dirty="0" err="1" smtClean="0"/>
              <a:t>чорааш</a:t>
            </a:r>
            <a:r>
              <a:rPr lang="ru-RU" dirty="0" smtClean="0"/>
              <a:t>, ушкан </a:t>
            </a:r>
            <a:r>
              <a:rPr lang="ru-RU" dirty="0" err="1" smtClean="0"/>
              <a:t>пөшке таваржы</a:t>
            </a:r>
            <a:r>
              <a:rPr lang="ru-RU" dirty="0" smtClean="0"/>
              <a:t> </a:t>
            </a:r>
            <a:r>
              <a:rPr lang="ru-RU" dirty="0" err="1" smtClean="0"/>
              <a:t>берген</a:t>
            </a:r>
            <a:r>
              <a:rPr lang="ru-RU" dirty="0" smtClean="0"/>
              <a:t>. </a:t>
            </a:r>
            <a:r>
              <a:rPr lang="ru-RU" dirty="0" err="1" smtClean="0"/>
              <a:t>Адыг</a:t>
            </a:r>
            <a:r>
              <a:rPr lang="ru-RU" dirty="0" smtClean="0"/>
              <a:t> ушкан </a:t>
            </a:r>
            <a:r>
              <a:rPr lang="ru-RU" dirty="0" err="1" smtClean="0"/>
              <a:t>пөштү долгандыр</a:t>
            </a:r>
            <a:r>
              <a:rPr lang="ru-RU" dirty="0" smtClean="0"/>
              <a:t> </a:t>
            </a:r>
            <a:r>
              <a:rPr lang="ru-RU" dirty="0" err="1" smtClean="0"/>
              <a:t>шинчилеп</a:t>
            </a:r>
            <a:r>
              <a:rPr lang="ru-RU" dirty="0" smtClean="0"/>
              <a:t> </a:t>
            </a:r>
            <a:r>
              <a:rPr lang="ru-RU" dirty="0" err="1" smtClean="0"/>
              <a:t>көрген</a:t>
            </a:r>
            <a:r>
              <a:rPr lang="ru-RU" dirty="0" smtClean="0"/>
              <a:t>. </a:t>
            </a:r>
            <a:r>
              <a:rPr lang="ru-RU" dirty="0" err="1" smtClean="0"/>
              <a:t>Черден</a:t>
            </a:r>
            <a:r>
              <a:rPr lang="ru-RU" dirty="0" smtClean="0"/>
              <a:t> </a:t>
            </a:r>
            <a:r>
              <a:rPr lang="ru-RU" dirty="0" err="1" smtClean="0"/>
              <a:t>хоорлуп</a:t>
            </a:r>
            <a:r>
              <a:rPr lang="ru-RU" dirty="0" smtClean="0"/>
              <a:t> </a:t>
            </a:r>
            <a:r>
              <a:rPr lang="ru-RU" dirty="0" err="1" smtClean="0"/>
              <a:t>үне берген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C00000"/>
                </a:solidFill>
              </a:rPr>
              <a:t>? </a:t>
            </a:r>
            <a:r>
              <a:rPr lang="ru-RU" dirty="0" err="1" smtClean="0"/>
              <a:t>дазыл</a:t>
            </a:r>
            <a:r>
              <a:rPr lang="ru-RU" dirty="0" smtClean="0"/>
              <a:t> </a:t>
            </a:r>
            <a:r>
              <a:rPr lang="ru-RU" dirty="0" err="1" smtClean="0"/>
              <a:t>адаа</a:t>
            </a:r>
            <a:r>
              <a:rPr lang="ru-RU" dirty="0" smtClean="0"/>
              <a:t> </a:t>
            </a:r>
            <a:r>
              <a:rPr lang="ru-RU" dirty="0" err="1" smtClean="0"/>
              <a:t>ижээнге</a:t>
            </a:r>
            <a:r>
              <a:rPr lang="ru-RU" dirty="0" smtClean="0"/>
              <a:t> </a:t>
            </a:r>
            <a:r>
              <a:rPr lang="ru-RU" dirty="0" err="1" smtClean="0"/>
              <a:t>шору</a:t>
            </a:r>
            <a:r>
              <a:rPr lang="ru-RU" dirty="0" smtClean="0"/>
              <a:t> </a:t>
            </a:r>
            <a:r>
              <a:rPr lang="ru-RU" dirty="0" err="1" smtClean="0"/>
              <a:t>тааржыр</a:t>
            </a:r>
            <a:r>
              <a:rPr lang="ru-RU" dirty="0" smtClean="0"/>
              <a:t> </a:t>
            </a:r>
            <a:r>
              <a:rPr lang="ru-RU" dirty="0" err="1" smtClean="0"/>
              <a:t>бооп</a:t>
            </a:r>
            <a:r>
              <a:rPr lang="ru-RU" dirty="0" smtClean="0"/>
              <a:t>- тур. </a:t>
            </a:r>
            <a:r>
              <a:rPr lang="ru-RU" dirty="0" err="1" smtClean="0"/>
              <a:t>Ижээнниң ишти</a:t>
            </a:r>
            <a:r>
              <a:rPr lang="ru-RU" dirty="0" smtClean="0"/>
              <a:t> </a:t>
            </a:r>
            <a:r>
              <a:rPr lang="ru-RU" dirty="0" err="1" smtClean="0"/>
              <a:t>олурган</a:t>
            </a:r>
            <a:r>
              <a:rPr lang="ru-RU" dirty="0" smtClean="0"/>
              <a:t> </a:t>
            </a:r>
            <a:r>
              <a:rPr lang="ru-RU" dirty="0" err="1" smtClean="0"/>
              <a:t>кижи</a:t>
            </a:r>
            <a:r>
              <a:rPr lang="ru-RU" dirty="0" smtClean="0"/>
              <a:t> </a:t>
            </a:r>
            <a:r>
              <a:rPr lang="ru-RU" dirty="0" err="1" smtClean="0"/>
              <a:t>ооң дээвииринге</a:t>
            </a:r>
            <a:r>
              <a:rPr lang="ru-RU" dirty="0" smtClean="0"/>
              <a:t> </a:t>
            </a:r>
            <a:r>
              <a:rPr lang="ru-RU" dirty="0" err="1" smtClean="0"/>
              <a:t>дээр</a:t>
            </a:r>
            <a:r>
              <a:rPr lang="ru-RU" dirty="0" smtClean="0"/>
              <a:t>- </a:t>
            </a:r>
            <a:r>
              <a:rPr lang="ru-RU" dirty="0" err="1" smtClean="0"/>
              <a:t>дегбес</a:t>
            </a:r>
            <a:r>
              <a:rPr lang="ru-RU" dirty="0" smtClean="0"/>
              <a:t> </a:t>
            </a:r>
            <a:r>
              <a:rPr lang="ru-RU" dirty="0" err="1" smtClean="0"/>
              <a:t>хире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C00000"/>
                </a:solidFill>
              </a:rPr>
              <a:t>?</a:t>
            </a:r>
            <a:r>
              <a:rPr lang="ru-RU" dirty="0" smtClean="0"/>
              <a:t>, а </a:t>
            </a:r>
            <a:r>
              <a:rPr lang="ru-RU" dirty="0" err="1" smtClean="0"/>
              <a:t>эжии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C00000"/>
                </a:solidFill>
              </a:rPr>
              <a:t>?</a:t>
            </a:r>
            <a:r>
              <a:rPr lang="ru-RU" dirty="0" smtClean="0"/>
              <a:t>. ?</a:t>
            </a:r>
            <a:r>
              <a:rPr lang="ru-RU" dirty="0" err="1" smtClean="0"/>
              <a:t>Ижээн-даа</a:t>
            </a:r>
            <a:r>
              <a:rPr lang="ru-RU" dirty="0" smtClean="0"/>
              <a:t> </a:t>
            </a:r>
            <a:r>
              <a:rPr lang="ru-RU" dirty="0" err="1" smtClean="0"/>
              <a:t>адыгга</a:t>
            </a:r>
            <a:r>
              <a:rPr lang="ru-RU" dirty="0" smtClean="0"/>
              <a:t> </a:t>
            </a:r>
            <a:r>
              <a:rPr lang="ru-RU" dirty="0" err="1" smtClean="0"/>
              <a:t>тааржыр</a:t>
            </a:r>
            <a:r>
              <a:rPr lang="ru-RU" dirty="0" smtClean="0"/>
              <a:t> </a:t>
            </a:r>
            <a:r>
              <a:rPr lang="ru-RU" dirty="0" err="1" smtClean="0"/>
              <a:t>болган</a:t>
            </a:r>
            <a:r>
              <a:rPr lang="ru-RU" dirty="0" smtClean="0"/>
              <a:t>. </a:t>
            </a:r>
            <a:r>
              <a:rPr lang="ru-RU" dirty="0" smtClean="0">
                <a:solidFill>
                  <a:srgbClr val="C00000"/>
                </a:solidFill>
              </a:rPr>
              <a:t>? </a:t>
            </a:r>
            <a:r>
              <a:rPr lang="ru-RU" dirty="0" err="1" smtClean="0"/>
              <a:t>Мажаалай-даа</a:t>
            </a:r>
            <a:r>
              <a:rPr lang="ru-RU" dirty="0" smtClean="0"/>
              <a:t> </a:t>
            </a:r>
            <a:r>
              <a:rPr lang="ru-RU" dirty="0" err="1" smtClean="0"/>
              <a:t>ижээп</a:t>
            </a:r>
            <a:r>
              <a:rPr lang="ru-RU" dirty="0" smtClean="0"/>
              <a:t> </a:t>
            </a:r>
            <a:r>
              <a:rPr lang="ru-RU" dirty="0" err="1" smtClean="0"/>
              <a:t>чыдыпкан</a:t>
            </a:r>
            <a:r>
              <a:rPr lang="ru-RU" dirty="0" smtClean="0"/>
              <a:t>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ru-RU" sz="3600" b="1" dirty="0" err="1" smtClean="0">
                <a:solidFill>
                  <a:srgbClr val="C00000"/>
                </a:solidFill>
              </a:rPr>
              <a:t>Бодуң шилип</a:t>
            </a:r>
            <a:r>
              <a:rPr lang="ru-RU" sz="3600" b="1" dirty="0" smtClean="0">
                <a:solidFill>
                  <a:srgbClr val="C00000"/>
                </a:solidFill>
              </a:rPr>
              <a:t> </a:t>
            </a:r>
            <a:r>
              <a:rPr lang="ru-RU" sz="3600" b="1" dirty="0" err="1" smtClean="0">
                <a:solidFill>
                  <a:srgbClr val="C00000"/>
                </a:solidFill>
              </a:rPr>
              <a:t>кыл</a:t>
            </a:r>
            <a:r>
              <a:rPr lang="ru-RU" sz="3600" b="1" dirty="0" smtClean="0">
                <a:solidFill>
                  <a:srgbClr val="C00000"/>
                </a:solidFill>
              </a:rPr>
              <a:t>! параграф 51</a:t>
            </a:r>
            <a:endParaRPr lang="ru-RU" sz="3600" dirty="0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179512" y="1124744"/>
            <a:ext cx="8784976" cy="5544616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1 </a:t>
            </a:r>
            <a:r>
              <a:rPr lang="ru-RU" dirty="0" err="1" smtClean="0"/>
              <a:t>мергежилге</a:t>
            </a:r>
            <a:endParaRPr lang="ru-RU" dirty="0" smtClean="0"/>
          </a:p>
          <a:p>
            <a:endParaRPr lang="ru-RU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ru-RU" dirty="0" smtClean="0"/>
              <a:t>2 </a:t>
            </a:r>
            <a:r>
              <a:rPr lang="ru-RU" dirty="0" err="1" smtClean="0"/>
              <a:t>мергежилге</a:t>
            </a:r>
            <a:endParaRPr lang="ru-RU" dirty="0" smtClean="0"/>
          </a:p>
          <a:p>
            <a:endParaRPr lang="ru-RU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ru-RU" dirty="0" smtClean="0"/>
              <a:t>3 </a:t>
            </a:r>
            <a:r>
              <a:rPr lang="ru-RU" dirty="0" err="1" smtClean="0"/>
              <a:t>мергежилге</a:t>
            </a: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en-US" sz="1900" b="1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en-US" sz="1900" b="1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en-US" sz="1900" b="1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en-US" sz="1900" b="1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ru-RU" sz="2300" b="1" dirty="0" err="1" smtClean="0">
                <a:solidFill>
                  <a:srgbClr val="C00000"/>
                </a:solidFill>
              </a:rPr>
              <a:t>Онаалгаларны</a:t>
            </a:r>
            <a:r>
              <a:rPr lang="ru-RU" sz="2300" b="1" dirty="0" smtClean="0">
                <a:solidFill>
                  <a:srgbClr val="C00000"/>
                </a:solidFill>
              </a:rPr>
              <a:t> </a:t>
            </a:r>
            <a:r>
              <a:rPr lang="ru-RU" sz="2300" b="1" dirty="0" err="1" smtClean="0">
                <a:solidFill>
                  <a:srgbClr val="C00000"/>
                </a:solidFill>
              </a:rPr>
              <a:t>кылгаш</a:t>
            </a:r>
            <a:r>
              <a:rPr lang="ru-RU" sz="2300" b="1" dirty="0" smtClean="0">
                <a:solidFill>
                  <a:srgbClr val="C00000"/>
                </a:solidFill>
              </a:rPr>
              <a:t>, </a:t>
            </a:r>
            <a:r>
              <a:rPr lang="ru-RU" sz="2300" b="1" dirty="0" err="1" smtClean="0">
                <a:solidFill>
                  <a:srgbClr val="C00000"/>
                </a:solidFill>
              </a:rPr>
              <a:t>башкыны</a:t>
            </a:r>
            <a:r>
              <a:rPr lang="ru-RU" sz="2300" dirty="0" err="1" smtClean="0">
                <a:solidFill>
                  <a:srgbClr val="FF0000"/>
                </a:solidFill>
              </a:rPr>
              <a:t>ң</a:t>
            </a:r>
            <a:r>
              <a:rPr lang="ru-RU" sz="2300" b="1" dirty="0" err="1" smtClean="0">
                <a:solidFill>
                  <a:srgbClr val="C00000"/>
                </a:solidFill>
              </a:rPr>
              <a:t> эл</a:t>
            </a:r>
            <a:r>
              <a:rPr lang="ru-RU" sz="2300" b="1" dirty="0" smtClean="0">
                <a:solidFill>
                  <a:srgbClr val="C00000"/>
                </a:solidFill>
              </a:rPr>
              <a:t>. </a:t>
            </a:r>
            <a:r>
              <a:rPr lang="ru-RU" sz="2300" b="1" dirty="0" err="1" smtClean="0">
                <a:solidFill>
                  <a:srgbClr val="C00000"/>
                </a:solidFill>
              </a:rPr>
              <a:t>почтаже</a:t>
            </a:r>
            <a:r>
              <a:rPr lang="ru-RU" sz="2300" b="1" dirty="0" smtClean="0">
                <a:solidFill>
                  <a:srgbClr val="C00000"/>
                </a:solidFill>
              </a:rPr>
              <a:t> </a:t>
            </a:r>
            <a:r>
              <a:rPr lang="ru-RU" sz="2300" b="1" dirty="0" err="1" smtClean="0">
                <a:solidFill>
                  <a:srgbClr val="C00000"/>
                </a:solidFill>
              </a:rPr>
              <a:t>чортуруңарны диледивис</a:t>
            </a:r>
            <a:endParaRPr lang="ru-RU" sz="2300" b="1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en-US" sz="2300" b="1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en-US" sz="1900" b="1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ru-RU" sz="1900" b="1" dirty="0" smtClean="0">
                <a:solidFill>
                  <a:srgbClr val="C00000"/>
                </a:solidFill>
              </a:rPr>
              <a:t> </a:t>
            </a:r>
          </a:p>
          <a:p>
            <a:pPr marL="0" indent="0">
              <a:buNone/>
            </a:pPr>
            <a:endParaRPr lang="ru-RU" sz="1900" b="1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ru-RU" sz="1900" b="1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ru-RU" sz="1900" b="1" dirty="0">
              <a:solidFill>
                <a:srgbClr val="C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284984"/>
            <a:ext cx="1726245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AutoShape 4" descr="Конспект урока на тему Координатная плоскость - математика, урок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268760"/>
            <a:ext cx="1667300" cy="864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2060848"/>
            <a:ext cx="1625950" cy="1152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707904" y="6309320"/>
            <a:ext cx="10488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944013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322</TotalTime>
  <Words>281</Words>
  <Application>Microsoft Office PowerPoint</Application>
  <PresentationFormat>Экран (4:3)</PresentationFormat>
  <Paragraphs>81</Paragraphs>
  <Slides>8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Аспект</vt:lpstr>
      <vt:lpstr>Презентация PowerPoint</vt:lpstr>
      <vt:lpstr>Чурукту кичээнгейлиг көрүңер</vt:lpstr>
      <vt:lpstr>Таблицаны долдуруңар</vt:lpstr>
      <vt:lpstr>Презентация PowerPoint</vt:lpstr>
      <vt:lpstr>Презентация PowerPoint</vt:lpstr>
      <vt:lpstr>ТЕМА: ДЕМДЕК АДЫ (имя прилагательное)</vt:lpstr>
      <vt:lpstr>Сөзүглел-биле ажыл.  Айтырыг демдектериниң орнунга тааржыр д.а. киирбишаан, дүжүрүп бижиңер</vt:lpstr>
      <vt:lpstr>Бодуң шилип кыл! параграф 51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2018</cp:lastModifiedBy>
  <cp:revision>41</cp:revision>
  <dcterms:created xsi:type="dcterms:W3CDTF">2020-03-31T13:01:28Z</dcterms:created>
  <dcterms:modified xsi:type="dcterms:W3CDTF">2020-04-13T01:26:59Z</dcterms:modified>
</cp:coreProperties>
</file>