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65" r:id="rId4"/>
    <p:sldId id="267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E5F452-C8BB-431B-A9C1-9D7FC21BFF16}" type="doc">
      <dgm:prSet loTypeId="urn:microsoft.com/office/officeart/2005/8/layout/arrow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E763F9-CB6D-4C4D-A6E3-6C1D9E630A36}">
      <dgm:prSet phldrT="[Текст]" custT="1"/>
      <dgm:spPr/>
      <dgm:t>
        <a:bodyPr/>
        <a:lstStyle/>
        <a:p>
          <a:endParaRPr lang="ru-RU" sz="2400" dirty="0" smtClean="0"/>
        </a:p>
        <a:p>
          <a:r>
            <a:rPr lang="ru-RU" sz="2400" dirty="0" err="1" smtClean="0"/>
            <a:t>чуве</a:t>
          </a:r>
          <a:r>
            <a:rPr lang="ru-RU" sz="2400" dirty="0" smtClean="0"/>
            <a:t> </a:t>
          </a:r>
          <a:r>
            <a:rPr lang="ru-RU" sz="2400" dirty="0" err="1" smtClean="0"/>
            <a:t>ады</a:t>
          </a:r>
          <a:endParaRPr lang="ru-RU" sz="2400" dirty="0"/>
        </a:p>
      </dgm:t>
    </dgm:pt>
    <dgm:pt modelId="{D235C422-CED8-472A-95C3-9D3FB303AEB8}" type="parTrans" cxnId="{14660858-3CA6-4A9E-A016-BE3DDA70C341}">
      <dgm:prSet/>
      <dgm:spPr/>
      <dgm:t>
        <a:bodyPr/>
        <a:lstStyle/>
        <a:p>
          <a:endParaRPr lang="ru-RU"/>
        </a:p>
      </dgm:t>
    </dgm:pt>
    <dgm:pt modelId="{550C149D-9DDD-42F4-9CA4-32147DE46F61}" type="sibTrans" cxnId="{14660858-3CA6-4A9E-A016-BE3DDA70C341}">
      <dgm:prSet/>
      <dgm:spPr/>
      <dgm:t>
        <a:bodyPr/>
        <a:lstStyle/>
        <a:p>
          <a:endParaRPr lang="ru-RU"/>
        </a:p>
      </dgm:t>
    </dgm:pt>
    <dgm:pt modelId="{59BF25EC-1177-4FD9-8B46-935ACAE7E486}">
      <dgm:prSet phldrT="[Текст]" custT="1"/>
      <dgm:spPr/>
      <dgm:t>
        <a:bodyPr/>
        <a:lstStyle/>
        <a:p>
          <a:r>
            <a:rPr lang="ru-RU" sz="2400" dirty="0" err="1" smtClean="0"/>
            <a:t>чуве</a:t>
          </a:r>
          <a:r>
            <a:rPr lang="ru-RU" sz="2400" dirty="0" smtClean="0"/>
            <a:t> </a:t>
          </a:r>
          <a:r>
            <a:rPr lang="ru-RU" sz="2400" dirty="0" err="1" smtClean="0"/>
            <a:t>ады</a:t>
          </a:r>
          <a:r>
            <a:rPr lang="ru-RU" sz="2400" dirty="0" smtClean="0"/>
            <a:t> </a:t>
          </a:r>
        </a:p>
        <a:p>
          <a:r>
            <a:rPr lang="ru-RU" sz="2400" dirty="0" smtClean="0"/>
            <a:t>(кол </a:t>
          </a:r>
          <a:r>
            <a:rPr lang="ru-RU" sz="2400" dirty="0" err="1" smtClean="0"/>
            <a:t>сөс</a:t>
          </a:r>
          <a:r>
            <a:rPr lang="ru-RU" sz="2400" dirty="0" smtClean="0"/>
            <a:t>)</a:t>
          </a:r>
          <a:endParaRPr lang="ru-RU" sz="2400" dirty="0"/>
        </a:p>
      </dgm:t>
    </dgm:pt>
    <dgm:pt modelId="{7BEDBB9B-6653-4588-9E41-07E4379F982F}" type="parTrans" cxnId="{4C4F8EA0-411F-4681-ADE3-B0157F0AB92A}">
      <dgm:prSet/>
      <dgm:spPr/>
      <dgm:t>
        <a:bodyPr/>
        <a:lstStyle/>
        <a:p>
          <a:endParaRPr lang="ru-RU"/>
        </a:p>
      </dgm:t>
    </dgm:pt>
    <dgm:pt modelId="{33EF12F5-DDD2-47C9-871C-3D45231CB904}" type="sibTrans" cxnId="{4C4F8EA0-411F-4681-ADE3-B0157F0AB92A}">
      <dgm:prSet/>
      <dgm:spPr/>
      <dgm:t>
        <a:bodyPr/>
        <a:lstStyle/>
        <a:p>
          <a:endParaRPr lang="ru-RU"/>
        </a:p>
      </dgm:t>
    </dgm:pt>
    <dgm:pt modelId="{AC35EC9C-6A93-4BBB-B3A5-DB51EC8F8CB3}" type="pres">
      <dgm:prSet presAssocID="{E1E5F452-C8BB-431B-A9C1-9D7FC21BFF1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6FF78A-099A-4B9E-AEF9-8546B82716A0}" type="pres">
      <dgm:prSet presAssocID="{E1E5F452-C8BB-431B-A9C1-9D7FC21BFF16}" presName="divider" presStyleLbl="fgShp" presStyleIdx="0" presStyleCnt="1"/>
      <dgm:spPr/>
    </dgm:pt>
    <dgm:pt modelId="{577FEE98-7B42-478D-8E52-6E31F8145E6F}" type="pres">
      <dgm:prSet presAssocID="{68E763F9-CB6D-4C4D-A6E3-6C1D9E630A36}" presName="downArrow" presStyleLbl="node1" presStyleIdx="0" presStyleCnt="2" custScaleX="154843" custLinFactNeighborX="4965" custLinFactNeighborY="3373"/>
      <dgm:spPr>
        <a:prstGeom prst="doubleWave">
          <a:avLst/>
        </a:prstGeom>
      </dgm:spPr>
    </dgm:pt>
    <dgm:pt modelId="{EE16DCF4-D3F8-4C87-9424-F7E1F3294361}" type="pres">
      <dgm:prSet presAssocID="{68E763F9-CB6D-4C4D-A6E3-6C1D9E630A36}" presName="downArrowText" presStyleLbl="revTx" presStyleIdx="0" presStyleCnt="2" custScaleX="138926" custScaleY="62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896B6-D18F-4C57-BE58-A80F21533C24}" type="pres">
      <dgm:prSet presAssocID="{59BF25EC-1177-4FD9-8B46-935ACAE7E486}" presName="upArrow" presStyleLbl="node1" presStyleIdx="1" presStyleCnt="2" custScaleX="169006" custScaleY="58730" custLinFactNeighborX="-351" custLinFactNeighborY="-2579"/>
      <dgm:spPr>
        <a:prstGeom prst="flowChartTerminator">
          <a:avLst/>
        </a:prstGeom>
      </dgm:spPr>
    </dgm:pt>
    <dgm:pt modelId="{F3FB92A8-BFFF-4242-B5F9-1F32B3E4568B}" type="pres">
      <dgm:prSet presAssocID="{59BF25EC-1177-4FD9-8B46-935ACAE7E486}" presName="upArrowText" presStyleLbl="revTx" presStyleIdx="1" presStyleCnt="2" custScaleX="171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7E564C-F9CD-440D-B9E1-FC9B66B51D81}" type="presOf" srcId="{68E763F9-CB6D-4C4D-A6E3-6C1D9E630A36}" destId="{EE16DCF4-D3F8-4C87-9424-F7E1F3294361}" srcOrd="0" destOrd="0" presId="urn:microsoft.com/office/officeart/2005/8/layout/arrow3"/>
    <dgm:cxn modelId="{14660858-3CA6-4A9E-A016-BE3DDA70C341}" srcId="{E1E5F452-C8BB-431B-A9C1-9D7FC21BFF16}" destId="{68E763F9-CB6D-4C4D-A6E3-6C1D9E630A36}" srcOrd="0" destOrd="0" parTransId="{D235C422-CED8-472A-95C3-9D3FB303AEB8}" sibTransId="{550C149D-9DDD-42F4-9CA4-32147DE46F61}"/>
    <dgm:cxn modelId="{166CDD4E-12DD-4882-BAAA-23F1ED75A334}" type="presOf" srcId="{59BF25EC-1177-4FD9-8B46-935ACAE7E486}" destId="{F3FB92A8-BFFF-4242-B5F9-1F32B3E4568B}" srcOrd="0" destOrd="0" presId="urn:microsoft.com/office/officeart/2005/8/layout/arrow3"/>
    <dgm:cxn modelId="{4C4F8EA0-411F-4681-ADE3-B0157F0AB92A}" srcId="{E1E5F452-C8BB-431B-A9C1-9D7FC21BFF16}" destId="{59BF25EC-1177-4FD9-8B46-935ACAE7E486}" srcOrd="1" destOrd="0" parTransId="{7BEDBB9B-6653-4588-9E41-07E4379F982F}" sibTransId="{33EF12F5-DDD2-47C9-871C-3D45231CB904}"/>
    <dgm:cxn modelId="{7BF090AA-E7D2-4F77-8EF9-07A89490EA8B}" type="presOf" srcId="{E1E5F452-C8BB-431B-A9C1-9D7FC21BFF16}" destId="{AC35EC9C-6A93-4BBB-B3A5-DB51EC8F8CB3}" srcOrd="0" destOrd="0" presId="urn:microsoft.com/office/officeart/2005/8/layout/arrow3"/>
    <dgm:cxn modelId="{95D30C54-FACA-4108-B3A1-4FC53267AC86}" type="presParOf" srcId="{AC35EC9C-6A93-4BBB-B3A5-DB51EC8F8CB3}" destId="{006FF78A-099A-4B9E-AEF9-8546B82716A0}" srcOrd="0" destOrd="0" presId="urn:microsoft.com/office/officeart/2005/8/layout/arrow3"/>
    <dgm:cxn modelId="{CB5D97A4-AA85-41F8-B901-0121F8830C3D}" type="presParOf" srcId="{AC35EC9C-6A93-4BBB-B3A5-DB51EC8F8CB3}" destId="{577FEE98-7B42-478D-8E52-6E31F8145E6F}" srcOrd="1" destOrd="0" presId="urn:microsoft.com/office/officeart/2005/8/layout/arrow3"/>
    <dgm:cxn modelId="{6459D5E7-E8A3-46B0-93A4-8A9DDE6A1856}" type="presParOf" srcId="{AC35EC9C-6A93-4BBB-B3A5-DB51EC8F8CB3}" destId="{EE16DCF4-D3F8-4C87-9424-F7E1F3294361}" srcOrd="2" destOrd="0" presId="urn:microsoft.com/office/officeart/2005/8/layout/arrow3"/>
    <dgm:cxn modelId="{C5723CD1-607E-4AD3-82CB-E9A0CE2B0194}" type="presParOf" srcId="{AC35EC9C-6A93-4BBB-B3A5-DB51EC8F8CB3}" destId="{95E896B6-D18F-4C57-BE58-A80F21533C24}" srcOrd="3" destOrd="0" presId="urn:microsoft.com/office/officeart/2005/8/layout/arrow3"/>
    <dgm:cxn modelId="{268557F0-3E05-4DD0-A16F-7215216E6DB8}" type="presParOf" srcId="{AC35EC9C-6A93-4BBB-B3A5-DB51EC8F8CB3}" destId="{F3FB92A8-BFFF-4242-B5F9-1F32B3E4568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6FF78A-099A-4B9E-AEF9-8546B82716A0}">
      <dsp:nvSpPr>
        <dsp:cNvPr id="0" name=""/>
        <dsp:cNvSpPr/>
      </dsp:nvSpPr>
      <dsp:spPr>
        <a:xfrm rot="21300000">
          <a:off x="16419" y="1990978"/>
          <a:ext cx="4071617" cy="554546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577FEE98-7B42-478D-8E52-6E31F8145E6F}">
      <dsp:nvSpPr>
        <dsp:cNvPr id="0" name=""/>
        <dsp:cNvSpPr/>
      </dsp:nvSpPr>
      <dsp:spPr>
        <a:xfrm>
          <a:off x="216019" y="288031"/>
          <a:ext cx="1906638" cy="1814601"/>
        </a:xfrm>
        <a:prstGeom prst="doubleWav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E16DCF4-D3F8-4C87-9424-F7E1F3294361}">
      <dsp:nvSpPr>
        <dsp:cNvPr id="0" name=""/>
        <dsp:cNvSpPr/>
      </dsp:nvSpPr>
      <dsp:spPr>
        <a:xfrm>
          <a:off x="1919729" y="360041"/>
          <a:ext cx="1824690" cy="1185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чуве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ады</a:t>
          </a:r>
          <a:endParaRPr lang="ru-RU" sz="2400" kern="1200" dirty="0"/>
        </a:p>
      </dsp:txBody>
      <dsp:txXfrm>
        <a:off x="1919729" y="360041"/>
        <a:ext cx="1824690" cy="1185249"/>
      </dsp:txXfrm>
    </dsp:sp>
    <dsp:sp modelId="{95E896B6-D18F-4C57-BE58-A80F21533C24}">
      <dsp:nvSpPr>
        <dsp:cNvPr id="0" name=""/>
        <dsp:cNvSpPr/>
      </dsp:nvSpPr>
      <dsp:spPr>
        <a:xfrm>
          <a:off x="1951414" y="2822721"/>
          <a:ext cx="2081033" cy="1065715"/>
        </a:xfrm>
        <a:prstGeom prst="flowChartTerminator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FB92A8-BFFF-4242-B5F9-1F32B3E4568B}">
      <dsp:nvSpPr>
        <dsp:cNvPr id="0" name=""/>
        <dsp:cNvSpPr/>
      </dsp:nvSpPr>
      <dsp:spPr>
        <a:xfrm>
          <a:off x="144017" y="2631172"/>
          <a:ext cx="2256728" cy="19053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чуве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ады</a:t>
          </a:r>
          <a:r>
            <a:rPr lang="ru-RU" sz="2400" kern="1200" dirty="0" smtClean="0"/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(кол </a:t>
          </a:r>
          <a:r>
            <a:rPr lang="ru-RU" sz="2400" kern="1200" dirty="0" err="1" smtClean="0"/>
            <a:t>сөс</a:t>
          </a:r>
          <a:r>
            <a:rPr lang="ru-RU" sz="2400" kern="1200" dirty="0" smtClean="0"/>
            <a:t>)</a:t>
          </a:r>
          <a:endParaRPr lang="ru-RU" sz="2400" kern="1200" dirty="0"/>
        </a:p>
      </dsp:txBody>
      <dsp:txXfrm>
        <a:off x="144017" y="2631172"/>
        <a:ext cx="2256728" cy="1905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03244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Демдек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адының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синтаксистиг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хүлээлгези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95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260649"/>
            <a:ext cx="4040188" cy="57606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Д.а. </a:t>
            </a:r>
            <a:r>
              <a:rPr lang="ru-RU" dirty="0" err="1" smtClean="0">
                <a:solidFill>
                  <a:srgbClr val="C00000"/>
                </a:solidFill>
              </a:rPr>
              <a:t>синтаксистиг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dirty="0" err="1" smtClean="0">
                <a:solidFill>
                  <a:srgbClr val="C00000"/>
                </a:solidFill>
              </a:rPr>
              <a:t>хүлээлгелери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51520" y="1052736"/>
            <a:ext cx="4245868" cy="5544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Д.а. </a:t>
            </a:r>
            <a:r>
              <a:rPr lang="ru-RU" dirty="0" err="1" smtClean="0"/>
              <a:t>домакка</a:t>
            </a:r>
            <a:r>
              <a:rPr lang="ru-RU" dirty="0" smtClean="0"/>
              <a:t> </a:t>
            </a:r>
            <a:r>
              <a:rPr lang="ru-RU" dirty="0" err="1" smtClean="0"/>
              <a:t>тодарадылга</a:t>
            </a:r>
            <a:r>
              <a:rPr lang="ru-RU" dirty="0" smtClean="0"/>
              <a:t> азы </a:t>
            </a:r>
            <a:r>
              <a:rPr lang="ru-RU" dirty="0" err="1" smtClean="0"/>
              <a:t>сөглекчи болур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88024" y="260648"/>
            <a:ext cx="4041775" cy="7200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Д.а. </a:t>
            </a:r>
            <a:r>
              <a:rPr lang="ru-RU" dirty="0" err="1" smtClean="0">
                <a:solidFill>
                  <a:srgbClr val="C00000"/>
                </a:solidFill>
              </a:rPr>
              <a:t>морфологтуг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сайгарылгазының чуруму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572000" y="1052736"/>
            <a:ext cx="4320480" cy="554461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Чугаа</a:t>
            </a:r>
            <a:r>
              <a:rPr lang="ru-RU" dirty="0" smtClean="0"/>
              <a:t> </a:t>
            </a:r>
            <a:r>
              <a:rPr lang="ru-RU" dirty="0" err="1" smtClean="0"/>
              <a:t>кезээ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dirty="0" err="1" smtClean="0"/>
              <a:t>Айтырыы</a:t>
            </a:r>
            <a:r>
              <a:rPr lang="ru-RU" dirty="0" smtClean="0"/>
              <a:t> 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Укталбаан</a:t>
            </a:r>
            <a:r>
              <a:rPr lang="ru-RU" dirty="0" smtClean="0"/>
              <a:t> азы </a:t>
            </a:r>
            <a:r>
              <a:rPr lang="ru-RU" dirty="0" err="1" smtClean="0"/>
              <a:t>укталганы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dirty="0" err="1" smtClean="0"/>
              <a:t>Шынарның </a:t>
            </a:r>
            <a:r>
              <a:rPr lang="ru-RU" dirty="0" smtClean="0"/>
              <a:t>азы </a:t>
            </a:r>
            <a:r>
              <a:rPr lang="ru-RU" dirty="0" err="1" smtClean="0"/>
              <a:t>хамаарылганың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dirty="0" err="1" smtClean="0"/>
              <a:t>Шынарның  </a:t>
            </a:r>
            <a:r>
              <a:rPr lang="ru-RU" dirty="0" smtClean="0"/>
              <a:t>д.а. </a:t>
            </a:r>
            <a:r>
              <a:rPr lang="ru-RU" dirty="0" err="1" smtClean="0"/>
              <a:t>болза</a:t>
            </a:r>
            <a:r>
              <a:rPr lang="ru-RU" dirty="0" smtClean="0"/>
              <a:t>, </a:t>
            </a:r>
            <a:r>
              <a:rPr lang="ru-RU" dirty="0" err="1" smtClean="0"/>
              <a:t>чадазы</a:t>
            </a:r>
            <a:r>
              <a:rPr lang="ru-RU" dirty="0" smtClean="0"/>
              <a:t> (</a:t>
            </a:r>
            <a:r>
              <a:rPr lang="ru-RU" dirty="0" err="1" smtClean="0"/>
              <a:t>кошкадыр</a:t>
            </a:r>
            <a:r>
              <a:rPr lang="ru-RU" dirty="0" smtClean="0"/>
              <a:t>, </a:t>
            </a:r>
            <a:r>
              <a:rPr lang="ru-RU" dirty="0" err="1" smtClean="0"/>
              <a:t>өйүнде, күштелдирер</a:t>
            </a:r>
            <a:r>
              <a:rPr lang="ru-RU" dirty="0" smtClean="0"/>
              <a:t>) </a:t>
            </a:r>
          </a:p>
          <a:p>
            <a:r>
              <a:rPr lang="ru-RU" dirty="0" smtClean="0"/>
              <a:t>6. </a:t>
            </a:r>
            <a:r>
              <a:rPr lang="ru-RU" dirty="0" err="1" smtClean="0"/>
              <a:t>Синтаксистиг</a:t>
            </a:r>
            <a:r>
              <a:rPr lang="ru-RU" dirty="0" smtClean="0"/>
              <a:t> ролю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ЧИЖЭЭ, </a:t>
            </a:r>
            <a:r>
              <a:rPr lang="ru-RU" i="1" dirty="0" err="1" smtClean="0"/>
              <a:t>эки</a:t>
            </a:r>
            <a:r>
              <a:rPr lang="ru-RU" i="1" dirty="0" smtClean="0"/>
              <a:t>- д.а., </a:t>
            </a:r>
            <a:r>
              <a:rPr lang="ru-RU" i="1" dirty="0" err="1" smtClean="0"/>
              <a:t>кандыг</a:t>
            </a:r>
            <a:r>
              <a:rPr lang="ru-RU" i="1" dirty="0" smtClean="0"/>
              <a:t>?, </a:t>
            </a:r>
            <a:r>
              <a:rPr lang="ru-RU" i="1" dirty="0" err="1" smtClean="0"/>
              <a:t>укталбаан</a:t>
            </a:r>
            <a:r>
              <a:rPr lang="ru-RU" i="1" dirty="0" smtClean="0"/>
              <a:t>, </a:t>
            </a:r>
            <a:r>
              <a:rPr lang="ru-RU" i="1" dirty="0" err="1" smtClean="0"/>
              <a:t>шынарның, өйүнде </a:t>
            </a:r>
            <a:r>
              <a:rPr lang="ru-RU" i="1" dirty="0" smtClean="0"/>
              <a:t>чада, </a:t>
            </a:r>
            <a:r>
              <a:rPr lang="ru-RU" i="1" dirty="0" err="1" smtClean="0"/>
              <a:t>домакта</a:t>
            </a:r>
            <a:r>
              <a:rPr lang="ru-RU" i="1" dirty="0" smtClean="0"/>
              <a:t> </a:t>
            </a:r>
            <a:r>
              <a:rPr lang="ru-RU" i="1" dirty="0" err="1" smtClean="0"/>
              <a:t>тодарадылга</a:t>
            </a:r>
            <a:r>
              <a:rPr lang="ru-RU" i="1" dirty="0" smtClean="0"/>
              <a:t>. </a:t>
            </a:r>
            <a:endParaRPr lang="ru-RU" i="1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251520" y="2060848"/>
          <a:ext cx="410445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9552" y="2780928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B050"/>
                </a:solidFill>
              </a:rPr>
              <a:t>кандыг</a:t>
            </a:r>
            <a:r>
              <a:rPr lang="ru-RU" sz="2000" b="1" dirty="0" smtClean="0">
                <a:solidFill>
                  <a:srgbClr val="00B050"/>
                </a:solidFill>
              </a:rPr>
              <a:t>?  </a:t>
            </a:r>
            <a:r>
              <a:rPr lang="ru-RU" sz="2000" b="1" dirty="0" err="1" smtClean="0">
                <a:solidFill>
                  <a:srgbClr val="00B050"/>
                </a:solidFill>
              </a:rPr>
              <a:t>чулуг</a:t>
            </a:r>
            <a:r>
              <a:rPr lang="ru-RU" sz="2000" b="1" dirty="0" smtClean="0">
                <a:solidFill>
                  <a:srgbClr val="00B050"/>
                </a:solidFill>
              </a:rPr>
              <a:t>? (</a:t>
            </a:r>
            <a:r>
              <a:rPr lang="ru-RU" sz="2000" b="1" dirty="0" err="1" smtClean="0">
                <a:solidFill>
                  <a:srgbClr val="00B050"/>
                </a:solidFill>
              </a:rPr>
              <a:t>тодарадылга</a:t>
            </a:r>
            <a:r>
              <a:rPr lang="ru-RU" sz="2000" b="1" dirty="0" smtClean="0">
                <a:solidFill>
                  <a:srgbClr val="00B050"/>
                </a:solidFill>
              </a:rPr>
              <a:t>)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515719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кандыгыл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сөглекчи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6309320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B050"/>
                </a:solidFill>
              </a:rPr>
              <a:t>Эки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иениң кызы</a:t>
            </a:r>
            <a:r>
              <a:rPr lang="ru-RU" sz="2000" b="1" dirty="0" smtClean="0"/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шевер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47707" y="54868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Бердинген</a:t>
            </a:r>
            <a:r>
              <a:rPr lang="ru-RU" dirty="0" smtClean="0"/>
              <a:t> </a:t>
            </a:r>
            <a:r>
              <a:rPr lang="ru-RU" dirty="0" err="1" smtClean="0"/>
              <a:t>домактарда</a:t>
            </a:r>
            <a:r>
              <a:rPr lang="ru-RU" dirty="0" smtClean="0"/>
              <a:t> </a:t>
            </a:r>
            <a:r>
              <a:rPr lang="ru-RU" dirty="0" err="1" smtClean="0"/>
              <a:t>демдек</a:t>
            </a:r>
            <a:r>
              <a:rPr lang="ru-RU" dirty="0" smtClean="0"/>
              <a:t> </a:t>
            </a:r>
            <a:r>
              <a:rPr lang="ru-RU" dirty="0" err="1" smtClean="0"/>
              <a:t>адының</a:t>
            </a:r>
            <a:r>
              <a:rPr lang="ru-RU" dirty="0" smtClean="0"/>
              <a:t> </a:t>
            </a:r>
            <a:r>
              <a:rPr lang="ru-RU" dirty="0" err="1" smtClean="0"/>
              <a:t>хүлээлгезин</a:t>
            </a:r>
            <a:r>
              <a:rPr lang="ru-RU" dirty="0" smtClean="0"/>
              <a:t> </a:t>
            </a:r>
            <a:r>
              <a:rPr lang="ru-RU" dirty="0" err="1" smtClean="0"/>
              <a:t>тодарадыр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Капля 9"/>
          <p:cNvSpPr/>
          <p:nvPr/>
        </p:nvSpPr>
        <p:spPr>
          <a:xfrm>
            <a:off x="683567" y="1772816"/>
            <a:ext cx="3312369" cy="2088232"/>
          </a:xfrm>
          <a:prstGeom prst="teardro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Бедик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дагда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кызыл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чечектер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унген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Капля 11"/>
          <p:cNvSpPr/>
          <p:nvPr/>
        </p:nvSpPr>
        <p:spPr>
          <a:xfrm>
            <a:off x="4835793" y="1813975"/>
            <a:ext cx="3336606" cy="2028313"/>
          </a:xfrm>
          <a:prstGeom prst="teardro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Чуга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хөректээштиг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оол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хой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кадарып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чораан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630260" y="4330076"/>
            <a:ext cx="3221660" cy="2277231"/>
          </a:xfrm>
          <a:prstGeom prst="teardrop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Адалыг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оол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томаанныг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" name="Капля 13"/>
          <p:cNvSpPr/>
          <p:nvPr/>
        </p:nvSpPr>
        <p:spPr>
          <a:xfrm>
            <a:off x="5123824" y="4455530"/>
            <a:ext cx="3264600" cy="2141822"/>
          </a:xfrm>
          <a:prstGeom prst="teardrop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Тыва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чуртувустуң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даглары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бедик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192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Демдек</a:t>
            </a:r>
            <a:r>
              <a:rPr lang="ru-RU" dirty="0" smtClean="0"/>
              <a:t> </a:t>
            </a:r>
            <a:r>
              <a:rPr lang="ru-RU" dirty="0" err="1" smtClean="0"/>
              <a:t>адының</a:t>
            </a:r>
            <a:r>
              <a:rPr lang="ru-RU" dirty="0" smtClean="0"/>
              <a:t> </a:t>
            </a:r>
            <a:r>
              <a:rPr lang="ru-RU" dirty="0" err="1" smtClean="0"/>
              <a:t>морфологтуг</a:t>
            </a:r>
            <a:r>
              <a:rPr lang="ru-RU" dirty="0" smtClean="0"/>
              <a:t> </a:t>
            </a:r>
            <a:r>
              <a:rPr lang="ru-RU" dirty="0" err="1" smtClean="0"/>
              <a:t>сайгарылгазын</a:t>
            </a:r>
            <a:r>
              <a:rPr lang="ru-RU" dirty="0" smtClean="0"/>
              <a:t> </a:t>
            </a:r>
            <a:r>
              <a:rPr lang="ru-RU" dirty="0" err="1" smtClean="0"/>
              <a:t>кылыр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841798"/>
            <a:ext cx="4040188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err="1">
                <a:solidFill>
                  <a:srgbClr val="C00000"/>
                </a:solidFill>
              </a:rPr>
              <a:t>Д.а</a:t>
            </a:r>
            <a:r>
              <a:rPr lang="ru-RU" dirty="0">
                <a:solidFill>
                  <a:srgbClr val="C00000"/>
                </a:solidFill>
              </a:rPr>
              <a:t>. </a:t>
            </a:r>
            <a:r>
              <a:rPr lang="ru-RU" dirty="0" err="1">
                <a:solidFill>
                  <a:srgbClr val="C00000"/>
                </a:solidFill>
              </a:rPr>
              <a:t>морфологтуг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сайгарылгазының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чуруму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 1. </a:t>
            </a:r>
            <a:r>
              <a:rPr lang="ru-RU" dirty="0" err="1"/>
              <a:t>Чугаа</a:t>
            </a:r>
            <a:r>
              <a:rPr lang="ru-RU" dirty="0"/>
              <a:t> </a:t>
            </a:r>
            <a:r>
              <a:rPr lang="ru-RU" dirty="0" err="1"/>
              <a:t>кезээ</a:t>
            </a:r>
            <a:endParaRPr lang="ru-RU" dirty="0"/>
          </a:p>
          <a:p>
            <a:r>
              <a:rPr lang="ru-RU" dirty="0"/>
              <a:t>2. </a:t>
            </a:r>
            <a:r>
              <a:rPr lang="ru-RU" dirty="0" err="1"/>
              <a:t>Айтырыы</a:t>
            </a:r>
            <a:r>
              <a:rPr lang="ru-RU" dirty="0"/>
              <a:t> </a:t>
            </a:r>
          </a:p>
          <a:p>
            <a:r>
              <a:rPr lang="ru-RU" dirty="0"/>
              <a:t>3. </a:t>
            </a:r>
            <a:r>
              <a:rPr lang="ru-RU" dirty="0" err="1"/>
              <a:t>Укталбаан</a:t>
            </a:r>
            <a:r>
              <a:rPr lang="ru-RU" dirty="0"/>
              <a:t> азы </a:t>
            </a:r>
            <a:r>
              <a:rPr lang="ru-RU" dirty="0" err="1"/>
              <a:t>укталганы</a:t>
            </a:r>
            <a:endParaRPr lang="ru-RU" dirty="0"/>
          </a:p>
          <a:p>
            <a:r>
              <a:rPr lang="ru-RU" dirty="0"/>
              <a:t>4. </a:t>
            </a:r>
            <a:r>
              <a:rPr lang="ru-RU" dirty="0" err="1"/>
              <a:t>Шынарның</a:t>
            </a:r>
            <a:r>
              <a:rPr lang="ru-RU" dirty="0"/>
              <a:t> азы </a:t>
            </a:r>
            <a:r>
              <a:rPr lang="ru-RU" dirty="0" err="1"/>
              <a:t>хамаарылганың</a:t>
            </a:r>
            <a:endParaRPr lang="ru-RU" dirty="0"/>
          </a:p>
          <a:p>
            <a:r>
              <a:rPr lang="ru-RU" dirty="0"/>
              <a:t>5. </a:t>
            </a:r>
            <a:r>
              <a:rPr lang="ru-RU" dirty="0" err="1"/>
              <a:t>Шынарның</a:t>
            </a:r>
            <a:r>
              <a:rPr lang="ru-RU" dirty="0"/>
              <a:t>  </a:t>
            </a:r>
            <a:r>
              <a:rPr lang="ru-RU" dirty="0" err="1"/>
              <a:t>д.а</a:t>
            </a:r>
            <a:r>
              <a:rPr lang="ru-RU" dirty="0"/>
              <a:t>. </a:t>
            </a:r>
            <a:r>
              <a:rPr lang="ru-RU" dirty="0" err="1"/>
              <a:t>болза</a:t>
            </a:r>
            <a:r>
              <a:rPr lang="ru-RU" dirty="0"/>
              <a:t>, </a:t>
            </a:r>
            <a:r>
              <a:rPr lang="ru-RU" dirty="0" err="1"/>
              <a:t>чадазы</a:t>
            </a:r>
            <a:r>
              <a:rPr lang="ru-RU" dirty="0"/>
              <a:t> (</a:t>
            </a:r>
            <a:r>
              <a:rPr lang="ru-RU" dirty="0" err="1"/>
              <a:t>кошкадыр</a:t>
            </a:r>
            <a:r>
              <a:rPr lang="ru-RU" dirty="0"/>
              <a:t>, </a:t>
            </a:r>
            <a:r>
              <a:rPr lang="ru-RU" dirty="0" err="1"/>
              <a:t>өйүнде</a:t>
            </a:r>
            <a:r>
              <a:rPr lang="ru-RU" dirty="0"/>
              <a:t>, </a:t>
            </a:r>
            <a:r>
              <a:rPr lang="ru-RU" dirty="0" err="1"/>
              <a:t>күштелдирер</a:t>
            </a:r>
            <a:r>
              <a:rPr lang="ru-RU" dirty="0"/>
              <a:t>) </a:t>
            </a:r>
          </a:p>
          <a:p>
            <a:r>
              <a:rPr lang="ru-RU" dirty="0"/>
              <a:t>6. </a:t>
            </a:r>
            <a:r>
              <a:rPr lang="ru-RU" dirty="0" err="1"/>
              <a:t>Синтаксистиг</a:t>
            </a:r>
            <a:r>
              <a:rPr lang="ru-RU" dirty="0"/>
              <a:t> ролю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Чайгы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 err="1">
                <a:solidFill>
                  <a:srgbClr val="0070C0"/>
                </a:solidFill>
              </a:rPr>
              <a:t>Бедик</a:t>
            </a:r>
            <a:endParaRPr lang="ru-RU" dirty="0"/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77072"/>
            <a:ext cx="2736304" cy="1805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61679"/>
            <a:ext cx="273630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131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Онаалга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899593" y="1412776"/>
            <a:ext cx="7787208" cy="4713387"/>
          </a:xfrm>
        </p:spPr>
        <p:txBody>
          <a:bodyPr/>
          <a:lstStyle/>
          <a:p>
            <a:r>
              <a:rPr lang="ru-RU" dirty="0" err="1" smtClean="0"/>
              <a:t>Мергежилге</a:t>
            </a:r>
            <a:r>
              <a:rPr lang="ru-RU" dirty="0" smtClean="0"/>
              <a:t> 405, 406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76872"/>
            <a:ext cx="3735859" cy="373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0654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179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Тема: Демдек адының синтаксистиг хүлээлгези</vt:lpstr>
      <vt:lpstr>Презентация PowerPoint</vt:lpstr>
      <vt:lpstr>Бердинген домактарда демдек адының хүлээлгезин тодарадыр.</vt:lpstr>
      <vt:lpstr>Демдек адының морфологтуг сайгарылгазын кылыр</vt:lpstr>
      <vt:lpstr>Онаалга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2018</cp:lastModifiedBy>
  <cp:revision>37</cp:revision>
  <dcterms:created xsi:type="dcterms:W3CDTF">2020-03-31T13:01:28Z</dcterms:created>
  <dcterms:modified xsi:type="dcterms:W3CDTF">2020-04-01T09:54:28Z</dcterms:modified>
</cp:coreProperties>
</file>