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3D537-E91C-4B01-BF7B-F9758F2D1F91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376FC-55F6-4076-B9CD-C4A501456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88640"/>
            <a:ext cx="5688632" cy="1152128"/>
          </a:xfrm>
        </p:spPr>
        <p:txBody>
          <a:bodyPr>
            <a:normAutofit fontScale="92500" lnSpcReduction="10000"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ДИКИЕ ЖИВОТНЫЕ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(для детей 3-4 лет)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avatars.mds.yandex.net/get-pdb/1749846/f3b57704-b33e-4609-b0a2-5ff02018fc2a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412776"/>
            <a:ext cx="5688632" cy="3744416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187624" y="5229200"/>
            <a:ext cx="684076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 </a:t>
            </a:r>
          </a:p>
          <a:p>
            <a:pPr marL="0" marR="0" lvl="0" indent="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Воспитатель младшей группы </a:t>
            </a:r>
          </a:p>
          <a:p>
            <a:pPr marL="0" marR="0" lvl="0" indent="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МБДОУ детского сада №8 «Сказка»</a:t>
            </a:r>
          </a:p>
          <a:p>
            <a:pPr marL="0" marR="0" lvl="0" indent="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Акимова Евгения Владимировна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88640"/>
            <a:ext cx="5760640" cy="12961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Белка и бельчата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20482" name="Picture 2" descr="https://wallbox.ru/wallpapers/main2/201726/derevo-belka-gryzun-belcono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700808"/>
            <a:ext cx="3816424" cy="4536504"/>
          </a:xfrm>
          <a:prstGeom prst="rect">
            <a:avLst/>
          </a:prstGeom>
          <a:noFill/>
        </p:spPr>
      </p:pic>
      <p:pic>
        <p:nvPicPr>
          <p:cNvPr id="20484" name="Picture 4" descr="https://avatars.mds.yandex.net/get-pdb/1927440/a4589f6a-c5a2-4c1a-8591-19278c4cc5f6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268760"/>
            <a:ext cx="374441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260648"/>
            <a:ext cx="4536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Далеко ещё зима,</a:t>
            </a:r>
            <a:br>
              <a:rPr lang="ru-RU" sz="2800" b="1" dirty="0" smtClean="0"/>
            </a:br>
            <a:r>
              <a:rPr lang="ru-RU" sz="2800" b="1" dirty="0" smtClean="0"/>
              <a:t>Но не для потехи</a:t>
            </a:r>
            <a:br>
              <a:rPr lang="ru-RU" sz="2800" b="1" dirty="0" smtClean="0"/>
            </a:br>
            <a:r>
              <a:rPr lang="ru-RU" sz="2800" b="1" dirty="0" smtClean="0"/>
              <a:t>Тащит белка в закрома</a:t>
            </a:r>
            <a:br>
              <a:rPr lang="ru-RU" sz="2800" b="1" dirty="0" smtClean="0"/>
            </a:br>
            <a:r>
              <a:rPr lang="ru-RU" sz="2800" b="1" dirty="0" smtClean="0"/>
              <a:t>Ягоды, орехи...</a:t>
            </a:r>
            <a:br>
              <a:rPr lang="ru-RU" sz="2800" b="1" dirty="0" smtClean="0"/>
            </a:br>
            <a:r>
              <a:rPr lang="ru-RU" sz="2800" b="1" dirty="0" smtClean="0"/>
              <a:t>Знает маленький зверёк:</a:t>
            </a:r>
            <a:br>
              <a:rPr lang="ru-RU" sz="2800" b="1" dirty="0" smtClean="0"/>
            </a:br>
            <a:r>
              <a:rPr lang="ru-RU" sz="2800" b="1" dirty="0" smtClean="0"/>
              <a:t>Запасаться надо в срок.</a:t>
            </a:r>
            <a:endParaRPr lang="ru-RU" sz="2800" b="1" dirty="0"/>
          </a:p>
        </p:txBody>
      </p:sp>
      <p:pic>
        <p:nvPicPr>
          <p:cNvPr id="19460" name="Picture 4" descr="https://avatars.mds.yandex.net/get-pdb/1025599/9b93dfb0-736d-43ba-bc01-efade67f7431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2564904"/>
            <a:ext cx="5731714" cy="4007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691680" y="188640"/>
            <a:ext cx="5760640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Ёжик и ежата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 descr="https://avatars.mds.yandex.net/get-pdb/901820/7f906940-0f1b-4133-89b5-b602cd52ddad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412776"/>
            <a:ext cx="4104456" cy="4248472"/>
          </a:xfrm>
          <a:prstGeom prst="rect">
            <a:avLst/>
          </a:prstGeom>
          <a:noFill/>
        </p:spPr>
      </p:pic>
      <p:pic>
        <p:nvPicPr>
          <p:cNvPr id="26628" name="Picture 4" descr="https://avatars.mds.yandex.net/get-pdb/872807/e0751435-af46-486d-a131-8b9227c49220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124744"/>
            <a:ext cx="4176464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6" y="260648"/>
            <a:ext cx="53285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Серый ёжик весь в иголках, </a:t>
            </a:r>
            <a:br>
              <a:rPr lang="ru-RU" sz="2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Словно он не зверь, а ёлка.</a:t>
            </a:r>
            <a:br>
              <a:rPr lang="ru-RU" sz="2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Хоть колюч молчун лесной -</a:t>
            </a:r>
            <a:br>
              <a:rPr lang="ru-RU" sz="2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Ёжик добрый, а не злой.</a:t>
            </a:r>
            <a:endParaRPr lang="ru-RU" sz="2800" b="1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pic>
        <p:nvPicPr>
          <p:cNvPr id="25602" name="Picture 2" descr="https://avatars.mds.yandex.net/get-pdb/992060/1a0f1043-76e2-4542-bd40-618f35b54ca2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2276872"/>
            <a:ext cx="6240512" cy="4193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691680" y="188640"/>
            <a:ext cx="5760640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b="1" noProof="0" dirty="0" smtClean="0">
                <a:solidFill>
                  <a:srgbClr val="C00000"/>
                </a:solidFill>
              </a:rPr>
              <a:t>  Спасибо за внимание!!!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78" name="Picture 2" descr="https://s1.1zoom.ru/b5050/574/Brown_Bears_Cute_Paws_Wet_565167_2880x18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196752"/>
            <a:ext cx="741682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88640"/>
            <a:ext cx="5760640" cy="12961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Зайчиха и зайчонок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4338" name="Picture 2" descr="https://avatars.mds.yandex.net/get-pdb/1101614/10951c61-0160-4727-9fb3-784efb120aad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196752"/>
            <a:ext cx="3816424" cy="3600400"/>
          </a:xfrm>
          <a:prstGeom prst="rect">
            <a:avLst/>
          </a:prstGeom>
          <a:noFill/>
        </p:spPr>
      </p:pic>
      <p:pic>
        <p:nvPicPr>
          <p:cNvPr id="14340" name="Picture 4" descr="https://klike.net/uploads/posts/2019-07/1562571140_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2060848"/>
            <a:ext cx="4824871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Тяжело живётся зайке:</a:t>
            </a:r>
            <a:br>
              <a:rPr lang="ru-RU" sz="2800" b="1" dirty="0"/>
            </a:br>
            <a:r>
              <a:rPr lang="ru-RU" sz="2800" b="1" dirty="0"/>
              <a:t>И в лесу и на лужайке,</a:t>
            </a:r>
            <a:br>
              <a:rPr lang="ru-RU" sz="2800" b="1" dirty="0"/>
            </a:br>
            <a:r>
              <a:rPr lang="ru-RU" sz="2800" b="1" dirty="0"/>
              <a:t>На снегу и на ветру</a:t>
            </a:r>
            <a:br>
              <a:rPr lang="ru-RU" sz="2800" b="1" dirty="0"/>
            </a:br>
            <a:r>
              <a:rPr lang="ru-RU" sz="2800" b="1" dirty="0"/>
              <a:t>Негде спрятаться ему.</a:t>
            </a:r>
            <a:br>
              <a:rPr lang="ru-RU" sz="2800" b="1" dirty="0"/>
            </a:br>
            <a:r>
              <a:rPr lang="ru-RU" sz="2800" b="1" dirty="0"/>
              <a:t>Всех на свете он боится,</a:t>
            </a:r>
            <a:br>
              <a:rPr lang="ru-RU" sz="2800" b="1" dirty="0"/>
            </a:br>
            <a:r>
              <a:rPr lang="ru-RU" sz="2800" b="1" dirty="0"/>
              <a:t>Даже спать он не ложится.</a:t>
            </a:r>
            <a:br>
              <a:rPr lang="ru-RU" sz="2800" b="1" dirty="0"/>
            </a:br>
            <a:r>
              <a:rPr lang="ru-RU" sz="2800" b="1" dirty="0"/>
              <a:t>Чуть подремлет, и опять</a:t>
            </a:r>
            <a:br>
              <a:rPr lang="ru-RU" sz="2800" b="1" dirty="0"/>
            </a:br>
            <a:r>
              <a:rPr lang="ru-RU" sz="2800" b="1" dirty="0"/>
              <a:t>Ему надо убегать</a:t>
            </a:r>
            <a:endParaRPr lang="ru-RU" sz="2800" b="1" dirty="0">
              <a:cs typeface="Arial" panose="020B0604020202020204" pitchFamily="34" charset="0"/>
            </a:endParaRPr>
          </a:p>
        </p:txBody>
      </p:sp>
      <p:pic>
        <p:nvPicPr>
          <p:cNvPr id="15362" name="Picture 2" descr="https://avatars.mds.yandex.net/get-pdb/477388/ba1d80ec-710f-4a41-8384-ad37fdb4f1c9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700808"/>
            <a:ext cx="417646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pic>
        <p:nvPicPr>
          <p:cNvPr id="16386" name="Picture 2" descr="https://javasea.ru/uploads/posts/2018-06/1529055214_volchica-i-volchonok-zabot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556792"/>
            <a:ext cx="3528392" cy="4581128"/>
          </a:xfrm>
          <a:prstGeom prst="rect">
            <a:avLst/>
          </a:prstGeom>
          <a:noFill/>
        </p:spPr>
      </p:pic>
      <p:pic>
        <p:nvPicPr>
          <p:cNvPr id="16388" name="Picture 4" descr="https://i.artfile.me/wallpaper/17-05-2015/1920x1200/zhivotnye-volki--kojoty--shakaly-volk-vo-9334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1844824"/>
            <a:ext cx="4536504" cy="4104456"/>
          </a:xfrm>
          <a:prstGeom prst="rect">
            <a:avLst/>
          </a:prstGeom>
          <a:noFill/>
        </p:spPr>
      </p:pic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88640"/>
            <a:ext cx="5760640" cy="12961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Волк и волчата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cs typeface="Arial" panose="020B0604020202020204" pitchFamily="34" charset="0"/>
              </a:rPr>
              <a:t>День и ночь по лесу рыщет,</a:t>
            </a:r>
            <a:br>
              <a:rPr lang="ru-RU" sz="2400" b="1" dirty="0" smtClean="0">
                <a:cs typeface="Arial" panose="020B0604020202020204" pitchFamily="34" charset="0"/>
              </a:rPr>
            </a:br>
            <a:r>
              <a:rPr lang="ru-RU" sz="2400" b="1" dirty="0" smtClean="0">
                <a:cs typeface="Arial" panose="020B0604020202020204" pitchFamily="34" charset="0"/>
              </a:rPr>
              <a:t>День и ночь добычу ищет.</a:t>
            </a:r>
            <a:br>
              <a:rPr lang="ru-RU" sz="2400" b="1" dirty="0" smtClean="0">
                <a:cs typeface="Arial" panose="020B0604020202020204" pitchFamily="34" charset="0"/>
              </a:rPr>
            </a:br>
            <a:r>
              <a:rPr lang="ru-RU" sz="2400" b="1" dirty="0" smtClean="0">
                <a:cs typeface="Arial" panose="020B0604020202020204" pitchFamily="34" charset="0"/>
              </a:rPr>
              <a:t>Ходит-бродит волк молчком,</a:t>
            </a:r>
            <a:br>
              <a:rPr lang="ru-RU" sz="2400" b="1" dirty="0" smtClean="0">
                <a:cs typeface="Arial" panose="020B0604020202020204" pitchFamily="34" charset="0"/>
              </a:rPr>
            </a:br>
            <a:r>
              <a:rPr lang="ru-RU" sz="2400" b="1" dirty="0" smtClean="0">
                <a:cs typeface="Arial" panose="020B0604020202020204" pitchFamily="34" charset="0"/>
              </a:rPr>
              <a:t>Уши серые - торчком</a:t>
            </a:r>
            <a:endParaRPr lang="ru-RU" sz="2400" dirty="0"/>
          </a:p>
        </p:txBody>
      </p:sp>
      <p:pic>
        <p:nvPicPr>
          <p:cNvPr id="17412" name="Picture 4" descr="https://wikiway.com/upload/iblock/df7/volki-v-bavarskom-les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916832"/>
            <a:ext cx="691276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pic>
        <p:nvPicPr>
          <p:cNvPr id="18434" name="Picture 2" descr="https://www.1zoom.ru/big2/956/288030-alexfas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340768"/>
            <a:ext cx="3960440" cy="3541803"/>
          </a:xfrm>
          <a:prstGeom prst="rect">
            <a:avLst/>
          </a:prstGeom>
          <a:noFill/>
        </p:spPr>
      </p:pic>
      <p:pic>
        <p:nvPicPr>
          <p:cNvPr id="18436" name="Picture 4" descr="https://avatars.mds.yandex.net/get-pdb/51720/004077a9-33c5-4632-8846-6a9dd32a5bd2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708920"/>
            <a:ext cx="4203748" cy="3888432"/>
          </a:xfrm>
          <a:prstGeom prst="rect">
            <a:avLst/>
          </a:prstGeom>
          <a:noFill/>
        </p:spPr>
      </p:pic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88640"/>
            <a:ext cx="5760640" cy="12961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Медведица и медвежата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188640"/>
            <a:ext cx="4572000" cy="188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По завалам, по оврагам</a:t>
            </a:r>
            <a:br>
              <a:rPr lang="ru-RU" sz="2800" b="1" dirty="0" smtClean="0"/>
            </a:br>
            <a:r>
              <a:rPr lang="ru-RU" sz="2800" b="1" dirty="0" smtClean="0"/>
              <a:t>Ходит он хозяйским шагом.</a:t>
            </a:r>
            <a:br>
              <a:rPr lang="ru-RU" sz="2800" b="1" dirty="0" smtClean="0"/>
            </a:br>
            <a:r>
              <a:rPr lang="ru-RU" sz="2800" b="1" dirty="0" smtClean="0"/>
              <a:t>Любит мишка сладкий мёд</a:t>
            </a:r>
            <a:br>
              <a:rPr lang="ru-RU" sz="2800" b="1" dirty="0" smtClean="0"/>
            </a:br>
            <a:r>
              <a:rPr lang="ru-RU" sz="2800" b="1" dirty="0" smtClean="0"/>
              <a:t>Да малину с веток рвёт.</a:t>
            </a:r>
            <a:endParaRPr lang="ru-RU" sz="2800" b="1" dirty="0"/>
          </a:p>
        </p:txBody>
      </p:sp>
      <p:pic>
        <p:nvPicPr>
          <p:cNvPr id="23554" name="Picture 2" descr="https://avatars.mds.yandex.net/get-pdb/2474062/91d9e05a-e4c7-412f-9591-fe4479a21845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2204864"/>
            <a:ext cx="6525444" cy="4350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88640"/>
            <a:ext cx="5760640" cy="12961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Лиса и лисята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22530" name="Picture 2" descr="https://on-desktop.com/wps/2018Animals___Wolves_and_Foxes_Wild_fox_with_small_foxes_124439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484784"/>
            <a:ext cx="4032448" cy="3960440"/>
          </a:xfrm>
          <a:prstGeom prst="rect">
            <a:avLst/>
          </a:prstGeom>
          <a:noFill/>
        </p:spPr>
      </p:pic>
      <p:pic>
        <p:nvPicPr>
          <p:cNvPr id="22532" name="Picture 4" descr="https://avatars.mds.yandex.net/get-pdb/966350/80ff47d3-f24c-407a-a224-423194c15ef3/s1200?webp=fals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2420888"/>
            <a:ext cx="421246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864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0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Знает лисонька-лиса:</a:t>
            </a:r>
            <a:br>
              <a:rPr lang="ru-RU" sz="2800" b="1" dirty="0" smtClean="0"/>
            </a:br>
            <a:r>
              <a:rPr lang="ru-RU" sz="2800" b="1" dirty="0" smtClean="0"/>
              <a:t>В шубе вся её краса.</a:t>
            </a:r>
            <a:br>
              <a:rPr lang="ru-RU" sz="2800" b="1" dirty="0" smtClean="0"/>
            </a:br>
            <a:r>
              <a:rPr lang="ru-RU" sz="2800" b="1" dirty="0" smtClean="0"/>
              <a:t>Шубы нет в лесу рыжей,</a:t>
            </a:r>
            <a:br>
              <a:rPr lang="ru-RU" sz="2800" b="1" dirty="0" smtClean="0"/>
            </a:br>
            <a:r>
              <a:rPr lang="ru-RU" sz="2800" b="1" dirty="0" smtClean="0"/>
              <a:t>Зверя нет в лесу хитрей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21506" name="Picture 2" descr="https://s1.1zoom.ru/big7/890/Foxes_4617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916832"/>
            <a:ext cx="648072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86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7</cp:revision>
  <dcterms:created xsi:type="dcterms:W3CDTF">2020-04-13T13:37:25Z</dcterms:created>
  <dcterms:modified xsi:type="dcterms:W3CDTF">2020-04-13T14:55:48Z</dcterms:modified>
</cp:coreProperties>
</file>