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1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24744"/>
            <a:ext cx="7175351" cy="1793167"/>
          </a:xfrm>
        </p:spPr>
        <p:txBody>
          <a:bodyPr/>
          <a:lstStyle/>
          <a:p>
            <a:r>
              <a:rPr lang="ru-RU" dirty="0" smtClean="0"/>
              <a:t>Тема: Долу </a:t>
            </a:r>
            <a:r>
              <a:rPr lang="ru-RU" dirty="0" err="1" smtClean="0"/>
              <a:t>болгаш</a:t>
            </a:r>
            <a:r>
              <a:rPr lang="ru-RU" dirty="0" smtClean="0"/>
              <a:t> долу </a:t>
            </a:r>
            <a:r>
              <a:rPr lang="ru-RU" dirty="0" err="1" smtClean="0"/>
              <a:t>эвес</a:t>
            </a:r>
            <a:r>
              <a:rPr lang="ru-RU" dirty="0" smtClean="0"/>
              <a:t> </a:t>
            </a:r>
            <a:r>
              <a:rPr lang="ru-RU" dirty="0" err="1" smtClean="0"/>
              <a:t>домактар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0872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80311476"/>
              </p:ext>
            </p:extLst>
          </p:nvPr>
        </p:nvGraphicFramePr>
        <p:xfrm>
          <a:off x="467544" y="836712"/>
          <a:ext cx="8208911" cy="4852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73470"/>
                <a:gridCol w="3835441"/>
              </a:tblGrid>
              <a:tr h="10081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Долу </a:t>
                      </a:r>
                      <a:r>
                        <a:rPr lang="ru-RU" sz="2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эвес</a:t>
                      </a: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домак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Долу </a:t>
                      </a:r>
                      <a:r>
                        <a:rPr lang="ru-RU" sz="2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домак</a:t>
                      </a:r>
                      <a:endParaRPr lang="ru-RU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8446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  </a:t>
                      </a:r>
                      <a:r>
                        <a:rPr lang="ru-RU" sz="1800" dirty="0" err="1">
                          <a:effectLst/>
                        </a:rPr>
                        <a:t>Чааскаан</a:t>
                      </a:r>
                      <a:r>
                        <a:rPr lang="ru-RU" sz="1800" dirty="0">
                          <a:effectLst/>
                        </a:rPr>
                        <a:t> тура </a:t>
                      </a:r>
                      <a:r>
                        <a:rPr lang="ru-RU" sz="1800" dirty="0" err="1">
                          <a:effectLst/>
                        </a:rPr>
                        <a:t>утказы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билдинмес</a:t>
                      </a:r>
                      <a:r>
                        <a:rPr lang="ru-RU" sz="1800" dirty="0">
                          <a:effectLst/>
                        </a:rPr>
                        <a:t>, </a:t>
                      </a:r>
                      <a:r>
                        <a:rPr lang="ru-RU" sz="1800" dirty="0" err="1">
                          <a:effectLst/>
                        </a:rPr>
                        <a:t>ынчалза-даа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оске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домактан</a:t>
                      </a:r>
                      <a:r>
                        <a:rPr lang="ru-RU" sz="1800" dirty="0">
                          <a:effectLst/>
                        </a:rPr>
                        <a:t>, </a:t>
                      </a:r>
                      <a:r>
                        <a:rPr lang="ru-RU" sz="1800" dirty="0" err="1">
                          <a:effectLst/>
                        </a:rPr>
                        <a:t>аянындан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утказы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билдинер</a:t>
                      </a:r>
                      <a:r>
                        <a:rPr lang="ru-RU" sz="1800" dirty="0" smtClean="0">
                          <a:effectLst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 </a:t>
                      </a:r>
                      <a:r>
                        <a:rPr lang="ru-RU" sz="1800" dirty="0" err="1" smtClean="0">
                          <a:effectLst/>
                        </a:rPr>
                        <a:t>Чижээ</a:t>
                      </a:r>
                      <a:r>
                        <a:rPr lang="ru-RU" sz="1800" dirty="0" smtClean="0">
                          <a:effectLst/>
                        </a:rPr>
                        <a:t>: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 А мен каш </a:t>
                      </a:r>
                      <a:r>
                        <a:rPr lang="ru-RU" sz="1800" dirty="0" err="1">
                          <a:effectLst/>
                        </a:rPr>
                        <a:t>чыл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болгаш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школаже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баар</a:t>
                      </a:r>
                      <a:r>
                        <a:rPr lang="ru-RU" sz="1800" dirty="0">
                          <a:effectLst/>
                        </a:rPr>
                        <a:t> мен.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 </a:t>
                      </a:r>
                      <a:r>
                        <a:rPr lang="ru-RU" sz="1800" dirty="0" err="1">
                          <a:effectLst/>
                        </a:rPr>
                        <a:t>Ам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дорт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чыл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болгаш</a:t>
                      </a:r>
                      <a:r>
                        <a:rPr lang="ru-RU" sz="1800" dirty="0">
                          <a:effectLst/>
                        </a:rPr>
                        <a:t>.</a:t>
                      </a:r>
                      <a:endParaRPr lang="ru-RU" sz="12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  </a:t>
                      </a:r>
                      <a:r>
                        <a:rPr lang="ru-RU" sz="1800" dirty="0" err="1">
                          <a:effectLst/>
                        </a:rPr>
                        <a:t>Диалогка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таваржыр</a:t>
                      </a:r>
                      <a:r>
                        <a:rPr lang="ru-RU" sz="1800" dirty="0">
                          <a:effectLst/>
                        </a:rPr>
                        <a:t>. </a:t>
                      </a:r>
                      <a:r>
                        <a:rPr lang="ru-RU" sz="1800" dirty="0" err="1">
                          <a:effectLst/>
                        </a:rPr>
                        <a:t>Аас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чугаага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болгаш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чечен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чогаалга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хереглеттинер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  </a:t>
                      </a:r>
                      <a:r>
                        <a:rPr lang="ru-RU" sz="1800" dirty="0" err="1">
                          <a:effectLst/>
                        </a:rPr>
                        <a:t>Шупту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кежигуннери</a:t>
                      </a:r>
                      <a:r>
                        <a:rPr lang="ru-RU" sz="1800" dirty="0">
                          <a:effectLst/>
                        </a:rPr>
                        <a:t> бар</a:t>
                      </a:r>
                      <a:r>
                        <a:rPr lang="ru-RU" sz="1800" dirty="0" smtClean="0">
                          <a:effectLst/>
                        </a:rPr>
                        <a:t>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Чижээ</a:t>
                      </a:r>
                      <a:r>
                        <a:rPr lang="ru-RU" sz="1800" dirty="0">
                          <a:effectLst/>
                        </a:rPr>
                        <a:t>: А мен каш </a:t>
                      </a:r>
                      <a:r>
                        <a:rPr lang="ru-RU" sz="1800" dirty="0" err="1">
                          <a:effectLst/>
                        </a:rPr>
                        <a:t>чыл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болгаш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школаже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баар</a:t>
                      </a:r>
                      <a:r>
                        <a:rPr lang="ru-RU" sz="1800" dirty="0">
                          <a:effectLst/>
                        </a:rPr>
                        <a:t> мен.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1796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rmAutofit fontScale="90000"/>
          </a:bodyPr>
          <a:lstStyle/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Ном-биле </a:t>
            </a:r>
            <a:r>
              <a:rPr lang="ru-RU" dirty="0" err="1">
                <a:latin typeface="Times New Roman"/>
                <a:ea typeface="Times New Roman"/>
              </a:rPr>
              <a:t>ажыл</a:t>
            </a:r>
            <a:r>
              <a:rPr lang="ru-RU" dirty="0">
                <a:latin typeface="Times New Roman"/>
                <a:ea typeface="Times New Roman"/>
              </a:rPr>
              <a:t>. (</a:t>
            </a:r>
            <a:r>
              <a:rPr lang="ru-RU" dirty="0" err="1">
                <a:latin typeface="Times New Roman"/>
                <a:ea typeface="Times New Roman"/>
              </a:rPr>
              <a:t>Арын</a:t>
            </a:r>
            <a:r>
              <a:rPr lang="ru-RU" dirty="0">
                <a:latin typeface="Times New Roman"/>
                <a:ea typeface="Times New Roman"/>
              </a:rPr>
              <a:t> 233- 234</a:t>
            </a:r>
            <a:r>
              <a:rPr lang="ru-RU" dirty="0" smtClean="0">
                <a:latin typeface="Times New Roman"/>
                <a:ea typeface="Times New Roman"/>
              </a:rPr>
              <a:t>).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(</a:t>
            </a:r>
            <a:r>
              <a:rPr lang="ru-RU" sz="3100" dirty="0" err="1" smtClean="0">
                <a:latin typeface="Times New Roman"/>
                <a:ea typeface="Times New Roman"/>
              </a:rPr>
              <a:t>Д</a:t>
            </a:r>
            <a:r>
              <a:rPr lang="ru-RU" sz="3100" dirty="0" err="1" smtClean="0">
                <a:latin typeface="Calibri"/>
                <a:ea typeface="Times New Roman"/>
                <a:cs typeface="Calibri"/>
              </a:rPr>
              <a:t>ү</a:t>
            </a:r>
            <a:r>
              <a:rPr lang="ru-RU" sz="3100" dirty="0" err="1" smtClean="0">
                <a:latin typeface="Times New Roman"/>
                <a:ea typeface="Times New Roman"/>
              </a:rPr>
              <a:t>р</a:t>
            </a:r>
            <a:r>
              <a:rPr lang="ru-RU" sz="3100" dirty="0" err="1" smtClean="0">
                <a:solidFill>
                  <a:prstClr val="black"/>
                </a:solidFill>
                <a:ea typeface="Times New Roman"/>
                <a:cs typeface="Calibri"/>
              </a:rPr>
              <a:t>ү</a:t>
            </a:r>
            <a:r>
              <a:rPr lang="ru-RU" sz="3100" dirty="0" err="1" smtClean="0">
                <a:latin typeface="Times New Roman"/>
                <a:ea typeface="Times New Roman"/>
              </a:rPr>
              <a:t>мн</a:t>
            </a:r>
            <a:r>
              <a:rPr lang="ru-RU" sz="3100" dirty="0" err="1" smtClean="0">
                <a:ea typeface="Times New Roman"/>
                <a:cs typeface="Calibri"/>
              </a:rPr>
              <a:t>ү</a:t>
            </a:r>
            <a:r>
              <a:rPr lang="ru-RU" sz="3100" dirty="0" smtClean="0">
                <a:latin typeface="Times New Roman"/>
                <a:ea typeface="Times New Roman"/>
              </a:rPr>
              <a:t> </a:t>
            </a:r>
            <a:r>
              <a:rPr lang="ru-RU" sz="3100" dirty="0" err="1" smtClean="0">
                <a:latin typeface="Times New Roman"/>
                <a:ea typeface="Times New Roman"/>
              </a:rPr>
              <a:t>номчааш</a:t>
            </a:r>
            <a:r>
              <a:rPr lang="ru-RU" sz="3100" dirty="0" smtClean="0">
                <a:latin typeface="Times New Roman"/>
                <a:ea typeface="Times New Roman"/>
              </a:rPr>
              <a:t>, </a:t>
            </a:r>
            <a:r>
              <a:rPr lang="ru-RU" sz="3100" dirty="0" err="1" smtClean="0">
                <a:latin typeface="Times New Roman"/>
                <a:ea typeface="Times New Roman"/>
              </a:rPr>
              <a:t>конспектилеп</a:t>
            </a:r>
            <a:r>
              <a:rPr lang="ru-RU" sz="3100" dirty="0" smtClean="0">
                <a:latin typeface="Times New Roman"/>
                <a:ea typeface="Times New Roman"/>
              </a:rPr>
              <a:t> </a:t>
            </a:r>
            <a:r>
              <a:rPr lang="ru-RU" sz="3100" dirty="0" err="1" smtClean="0">
                <a:latin typeface="Times New Roman"/>
                <a:ea typeface="Times New Roman"/>
              </a:rPr>
              <a:t>алыр</a:t>
            </a:r>
            <a:r>
              <a:rPr lang="ru-RU" sz="3100" dirty="0" smtClean="0">
                <a:latin typeface="Times New Roman"/>
                <a:ea typeface="Times New Roman"/>
              </a:rPr>
              <a:t>)</a:t>
            </a:r>
            <a:r>
              <a:rPr lang="ru-RU" sz="3100" dirty="0">
                <a:latin typeface="Times New Roman"/>
                <a:ea typeface="Times New Roman"/>
              </a:rPr>
              <a:t/>
            </a:r>
            <a:br>
              <a:rPr lang="ru-RU" sz="3100" dirty="0">
                <a:latin typeface="Times New Roman"/>
                <a:ea typeface="Times New Roman"/>
              </a:rPr>
            </a:br>
            <a:endParaRPr lang="ru-RU" sz="31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75856" y="3356992"/>
            <a:ext cx="2880320" cy="2587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0830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Онаалга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err="1" smtClean="0"/>
              <a:t>Мергежилге</a:t>
            </a:r>
            <a:r>
              <a:rPr lang="ru-RU" dirty="0" smtClean="0"/>
              <a:t> 159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99285" y="872066"/>
            <a:ext cx="4688230" cy="3194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680927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Words>81</Words>
  <Application>Microsoft Office PowerPoint</Application>
  <PresentationFormat>Экран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Воздушный поток</vt:lpstr>
      <vt:lpstr>Тема: Долу болгаш долу эвес домактар</vt:lpstr>
      <vt:lpstr>Презентация PowerPoint</vt:lpstr>
      <vt:lpstr>Ном-биле ажыл. (Арын 233- 234). (Дүрүмнү номчааш, конспектилеп алыр) </vt:lpstr>
      <vt:lpstr>Онаалга  Мергежилге 159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Долу болгаш долу эвес домактар</dc:title>
  <dc:creator>Кужугет А-С.Б.</dc:creator>
  <cp:lastModifiedBy>2018</cp:lastModifiedBy>
  <cp:revision>1</cp:revision>
  <dcterms:created xsi:type="dcterms:W3CDTF">2020-04-13T07:14:37Z</dcterms:created>
  <dcterms:modified xsi:type="dcterms:W3CDTF">2020-04-13T07:20:19Z</dcterms:modified>
</cp:coreProperties>
</file>