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C994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6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23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91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138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34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2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63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81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740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976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59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AD836-BF87-4296-997A-ABEA0AE60FE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339CC-346C-43D0-9CBB-823A3AEE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376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538620" y="300626"/>
            <a:ext cx="7302674" cy="2305710"/>
          </a:xfrm>
        </p:spPr>
        <p:txBody>
          <a:bodyPr rtlCol="0">
            <a:noAutofit/>
          </a:bodyPr>
          <a:lstStyle/>
          <a:p>
            <a:pPr marL="0" indent="0"/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начинается </a:t>
            </a: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улыбки».</a:t>
            </a:r>
            <a:endParaRPr lang="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4198" y="2720635"/>
            <a:ext cx="5326794" cy="2277250"/>
          </a:xfrm>
        </p:spPr>
        <p:txBody>
          <a:bodyPr rtlCol="0">
            <a:normAutofit fontScale="85000" lnSpcReduction="20000"/>
          </a:bodyPr>
          <a:lstStyle/>
          <a:p>
            <a:pPr algn="l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логопедической подготовительной группы 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Злобина У. Б.,</a:t>
            </a:r>
          </a:p>
          <a:p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Люберцы, 2020.</a:t>
            </a:r>
          </a:p>
          <a:p>
            <a:pPr algn="l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6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331" y="977031"/>
            <a:ext cx="11131061" cy="50720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Творческо-исследовательский.</a:t>
            </a:r>
          </a:p>
          <a:p>
            <a:pPr marL="0" indent="0" algn="ctr">
              <a:buNone/>
            </a:pPr>
            <a:r>
              <a:rPr lang="ru-RU" sz="4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  <a:r>
              <a:rPr lang="ru-RU" sz="4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 13.04.2020 – 19.04.2020</a:t>
            </a:r>
          </a:p>
          <a:p>
            <a:pPr marL="0" indent="0" algn="ctr">
              <a:buNone/>
            </a:pPr>
            <a:r>
              <a:rPr lang="ru-RU" sz="4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не только в добром, внимательном отношении друг к другу. Если человек искренне кому-то улыбнулся, то это тоже проявление дружбы. В современных условиях самоизоляции надо помнить, что добрая улыбка, хорошее отношение друг к другу способствуют улучшению настроения, а значит, и здоровья. 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679331" y="354623"/>
            <a:ext cx="6790059" cy="840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endParaRPr lang="ru-RU" sz="48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00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331" y="1077239"/>
            <a:ext cx="11131061" cy="49718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понятие о том, что значит уметь дружить, установить дружеские отношения между сверстниками. </a:t>
            </a:r>
          </a:p>
          <a:p>
            <a:pPr marL="0" indent="0" algn="ctr">
              <a:buNone/>
            </a:pPr>
            <a:r>
              <a:rPr lang="ru-RU" sz="4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умение отражать в продуктивной деятельности полученные навыки.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r>
              <a:rPr lang="ru-RU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потребность проявлять доброту, заботу, внимание,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сочувствие.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r>
              <a:rPr lang="ru-RU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социально-коммуникативные качества;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эмоциональную сторону детской личности;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творческие и речевые способности детей. </a:t>
            </a:r>
            <a:r>
              <a:rPr lang="ru-RU" sz="2000" dirty="0"/>
              <a:t> 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реализации проекта: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атмосферу эмоционального комфорта, взаимопонимания и поддержки. Совместное с детьми разучивание стихотворений о дружбе,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чтение детский художественной литературы детям.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679331" y="354623"/>
            <a:ext cx="6790059" cy="840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Цель</a:t>
            </a:r>
            <a:r>
              <a:rPr lang="ru-RU" sz="44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3728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331" y="774815"/>
            <a:ext cx="11131061" cy="52742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литературы:</a:t>
            </a:r>
            <a:endParaRPr lang="ru-RU" sz="20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Нанайск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сказка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Айога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Катаев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«Цветик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Л. Воронкова «Что сказала бы мама?»,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«Лиса и журавль»,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Драгунский «Друг детства».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 Хармс «Веселый старичок», Л. Николаенко «В доме добрыми делами занята…», Е Благинина «Подарок», Ю.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Энтин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«Дружит с солнцем ветерок», А. Кузнецова «Подружки».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«Ты да Я, да мы с Тобой»,</a:t>
            </a: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 друзей нет выходных», «Пополам», «От улыбки станет всем светлей», «Вместе весело шагать», «Когда мои друзья со мной», «Утро начинается», «Дружба крепкая не сломается».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 мультфильма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«Крошка Енот», «Приключения кота Леопольда».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Пальчиковая гимнастика: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«Дружат в нашей группе»,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гости к пальчику большому», «Апельсин», «Сороконожки», «Дружные пальчики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ФЭМП: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закреплять умение детей составлять и решать арифметические задачи на «+» и «-»  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 поделки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«Солнышко».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 улыбки станет всем светлее», «Мои друзья»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8.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«Подари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улыбку другу»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 помощью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messenger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679331" y="354623"/>
            <a:ext cx="6790059" cy="840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реализации проекта:</a:t>
            </a:r>
            <a:endParaRPr lang="ru-RU" sz="44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13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331" y="1512277"/>
            <a:ext cx="11131061" cy="45368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доброты, радостного настроения у детей в современных условиях самоизоляции.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детей с помощью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соц.мессенджера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Участие в фотовыставке.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фото материала – видео ролик.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679331" y="354623"/>
            <a:ext cx="6790059" cy="840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</a:t>
            </a:r>
            <a:endParaRPr lang="ru-RU" sz="40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59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150</Words>
  <Application>Microsoft Office PowerPoint</Application>
  <PresentationFormat>Произвольный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  Проект «Дружба начинается с улыбки».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Михаил Успех</dc:creator>
  <cp:lastModifiedBy>Владелец</cp:lastModifiedBy>
  <cp:revision>75</cp:revision>
  <dcterms:created xsi:type="dcterms:W3CDTF">2019-01-31T17:28:02Z</dcterms:created>
  <dcterms:modified xsi:type="dcterms:W3CDTF">2020-04-13T17:26:35Z</dcterms:modified>
</cp:coreProperties>
</file>