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1" r:id="rId4"/>
    <p:sldId id="270" r:id="rId5"/>
    <p:sldId id="269" r:id="rId6"/>
    <p:sldId id="268" r:id="rId7"/>
    <p:sldId id="267" r:id="rId8"/>
    <p:sldId id="266" r:id="rId9"/>
    <p:sldId id="265" r:id="rId10"/>
    <p:sldId id="264" r:id="rId11"/>
    <p:sldId id="263" r:id="rId12"/>
    <p:sldId id="262" r:id="rId13"/>
    <p:sldId id="261" r:id="rId14"/>
    <p:sldId id="260" r:id="rId15"/>
    <p:sldId id="274" r:id="rId16"/>
    <p:sldId id="279" r:id="rId17"/>
    <p:sldId id="278" r:id="rId18"/>
    <p:sldId id="277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D1ED0-AA0C-4867-8861-AAAC627A83F3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87983-E71E-4CCB-8E59-F30D178204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1714488"/>
            <a:ext cx="80724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Методика коррекционной работы при открытой форме </a:t>
            </a:r>
            <a:r>
              <a:rPr lang="ru-RU" sz="4800" b="1" i="1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до операции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72198" y="5357826"/>
            <a:ext cx="307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Слушатель ИДО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Гладкова Мария Николаевна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6429396"/>
            <a:ext cx="1635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г.Барнаул 2020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1285860"/>
            <a:ext cx="892971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врожденных расщелинах нарушаются Питание ребенка Физиологическое и речевое дыхание. Характер работы лицевой мускулатуры Стабилизируется неправильное положение языка в ротовой полости (чрезмерное поднятие корня языка) Снижение слуха Патологические особенности строения и деятельности речевого аппарата вызывают многообразные отклонения в развитии всех сторон речи и голоса. Наиболее распространённым речевым нарушением является открытая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возникающая при врожденном дефекте губы и неба.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1785926"/>
            <a:ext cx="89297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Нарушение механизма нёбно-глоточного смыкания Неправильное образование при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ряда звонких согласных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ларингеальным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(гортанным) способом На развитие голоса влияют особенности поведения Причины патологии голоса при врожденном дефекте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1643050"/>
            <a:ext cx="90011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Речь развивается с опозданием.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Импрессивная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относительно в норме, а экспрессивная имеет качественные изменения - Речь крайне невнятна, - Произношение некоторых согласных звуков представляет для больных особую трудность. Так, они не могут осуществить необходимой преграды у верхних зубов и альвеол для произнесения звуков верхней позиции: л, т,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ч,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ж,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у нижних резцов для произнесения звуков с,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одновременным ротовым выдохом; поэтому свистящие и шипящие звуки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ринолаликов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приобретают своеобразное звучание. Звуки к, г либо отсутствуют, либо замещаются характерным взрывом, производимым при соединении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несращенных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частиц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увули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или стенок глотки. - Гласные звуки произносятся при оттянутом кзади языке с выдохом воздуха через нос и характеризуются вялой губной артикуляцией. Тяжелее всех при этом дефекте страдает речь. Характеристика речи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ринолалика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0"/>
            <a:ext cx="8858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Коррекция дефекта 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осуществляется медицинскими и психолого-педагогическими средствами Обычно применяются хирургические методы лечения. Их цель в первую очередь - улучшение питания и восстановление нормального дыхания ребенка, что имеет огромное значение для всего организма в целом (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операции:уранопластика,хейлопластика,велопластика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К сожалению, даже идеально сделанная операция без логопедических занятий не создает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ринолалика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нормальной речи, так как он продолжает использовать привычный стереотип артикуляционных движений. Коррекция дефекта 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AutoShape 2" descr="https://i.pinimg.com/736x/24/bd/a2/24bda27aa1e2dc5732dd3371cbebf243--cleft-lip-palat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www.startsmile.ru/upload/medialibrary/95c/zayachea_gub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C:\Documents and Settings\Мария\Рабочий стол\zayachea_gu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357562"/>
            <a:ext cx="5026437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928670"/>
            <a:ext cx="87868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 Дооперационный подготовительный этап. 2. Послеоперационный этап. Постановка гласных звуков. Устранение избыточного носового резонанса. 3. Этап коррекции звукопроизношения, координации дыхания, фонации и артикуляции.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 Этап полной автоматизации новых навыков. Коррекционная работа по исправлению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проводится в 4 этапа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требуетвоздействия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всю систему голоса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речеобразования</a:t>
            </a:r>
            <a:r>
              <a:rPr lang="ru-RU" dirty="0" smtClean="0"/>
              <a:t>: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1000108"/>
            <a:ext cx="892971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Логопедическое воздействие в дооперационный период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  Подготовить нёбную занавеску к смыканию после операции и предупредить дистрофию мышц глотки.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  Выработать направленную воздушную струю и затормозить ключичный тип дыхания.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 Укрепить мускулатуру гортани.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 Создать предпосылки для правильно о звукопроизношения, развивая оральный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праксис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перемещая язык в полости рта вперед.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Дифференцировать слуховое восприятие фонем. Логопедическое воздействие в послеоперационный период 1.Развитие полноценного нёбно-глоточного смыкания (активизация небной занавески)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2.Устранение неправильного уклада органов артикуляции при произнесении звуков; 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Подготовка произношения всех звуков речи без назального оттенка (за исключением носовых звуков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214291"/>
            <a:ext cx="900115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Коррекционная работа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Логопедические занятия в дооперационный период предотвращают возникновение серьезных патологических изменений в функционировании органов речи. Одновременно подготавливается активность мягкого нёба; нормализуется положение корня языка; усиливается мышечная деятельность губ; вырабатывается направленный ротовой выдох. Тем самым создаются условия для более эффективных результатов операции и последующей коррекции. Специфическими для послеоперационного периода являются следующие виды работы: 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массаж мягкого нёба; 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гимнастика мягкого нёба и задней стенки глотки;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avatars.mds.yandex.net/get-pdb/2464110/ec7020ba-5ac0-4a2d-804f-8900dfd2ecd6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4000504"/>
            <a:ext cx="4235603" cy="23742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857232"/>
            <a:ext cx="892971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Основные направления коррекционной работы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Активация мышц мягкого неба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 с гласными «А,Э»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Активизация мышц глотки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Имитация глоточного рефлекса и позевывания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Подготовка артикуляционного аппарата к правильному звукообразованию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дляязыка,щёки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губ.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Массаж губ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речевого дыхания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 на выработку правильной воздушной струи. Дыхательные упражнения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Назализация гласных звуков 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Фонопедические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упражнения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Вокальные упражнения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речеслуховых дифференцировок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Упражнения акустического дифференцирования : неречевых звуков, звуков в слове.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мелодико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,интонационно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слуховогоопыта,восприятие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назализованных и «чистых» звуков, восприятие собственного произношения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285728"/>
            <a:ext cx="90011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Структура логопедического занятия при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AutoNum type="arabicPeriod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Оргмомент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Нормализация моторики нижней челюсти.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Массаж твёрдого и мягкого нёба.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Гимнастика для мышц мягкого нёба и мышц задней стенки глотки.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Массаж лица.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Массаж губы (после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хейлопластики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Мимическая гимнастика.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гимнастика: для губ, для языка с целью распластать язык, продвинуть вперёд, чтобы он был широким.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Дыхательная гимнастика.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над голосом.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Объявление темы.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Коррекция звукопроизношения (постановка, автоматизация, дифференциация).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лексико-грамматической стороны речи.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Домашнее задание.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Итог логопедического занятия.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1357299"/>
            <a:ext cx="88582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ВансовскаяЛ.И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«Устранение нарушений речи при врожденных расщелинах неба» - СПб, Гиппократ. 2000г. Ермакова И.И. «Коррекция речи при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 детей и подростков» /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Под.ред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С.П.Таптаповой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М. Просвещение, 1984г.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Ипполитова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А.Г. «Открытая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428604"/>
            <a:ext cx="807249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(от греч.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rhinos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нос,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lalia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речь) – это нарушение тембра голоса и звукопроизношения, обусловленное анатомо-физиологическими дефектами речевого аппарата. При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артикуляция звуков, фонация существенно отличаются от нормы. В зависимости от характера нарушения функции нёбно-глоточного смыкания выделяются различные формы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ОТКРЫТАЯ, ЗАКРЫТАЯ, СМЕШАННАЯ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Что такое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1357298"/>
            <a:ext cx="89297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Открытая </a:t>
            </a:r>
            <a:r>
              <a:rPr lang="ru-RU" sz="3200" b="1" u="sng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самая сложная и часто встречаемая форма,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хар-ся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дефек-ой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артикуляцией и носовым оттенком речи. Открытая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фун-ая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бывает у детей с вялой артикуляцией, при недостаточном подъеме мягкого неба и часто наблюдается после удаления аденоидов, когда длительно ограничена подвижность мягкого неба. При этой форме больше нарушаются гласные звуки. Прогноз благоприятный.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596" y="1714488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Приобретенная органическая открытая </a:t>
            </a:r>
            <a:r>
              <a:rPr lang="ru-RU" sz="3200" b="1" u="sng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образуется при перфорациях твердого и мягкого неба из-за травм, ранений, а также при рубцовых изменениях, парезах и параличах мягкого неба, давлении, опухолей и т.д. Врожденная открытая органическая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как следствие расщелины мягкого или твердого неба, наблюдается полное или частичное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соединеие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полости рта и носа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1928802"/>
            <a:ext cx="90011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Закрытая </a:t>
            </a:r>
            <a:r>
              <a:rPr lang="ru-RU" sz="2800" b="1" u="sng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обусловлена речевым выдохом через рот, при всех звуках, отсюда страдают носовые звуки и тембр голоса. Причина: органические изменения в носовом пространстве(полипы, опухоли, искривления перегородки, или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фун-ое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расстройство небно-глоточного смыкания Смешенная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возникает при комбинации факторов, возникающих и при открытой и при закрытой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ринолалии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1142984"/>
            <a:ext cx="87154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Формы расщелин сводятся к двум основным группам: 1)Сквозные - когда нарушается целостность альвеолярного отростка, могут быть односторонние и двухсторонние , а также сопровождаются расщелинами верхней губы, нарушениями строения зубного ряда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ds04.infourok.ru/uploads/ex/01ac/000433e3-02428485/img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571876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36" y="-1"/>
            <a:ext cx="9155935" cy="6858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1714488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2)изолированные- разделяют небо пополам, могут захватывать только мягкое небо, твердое небо и доходить до альвеолярного отростка. Как разновидность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субмукозная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расщелина- отверстие закрыто слизистой оболочкой.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s://autogear.ru/misc/i/gallery/77376/2618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714752"/>
            <a:ext cx="371477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pic>
        <p:nvPicPr>
          <p:cNvPr id="10242" name="Picture 2" descr="http://tabnakbato.ir/files/fa/news/1397/5/20/182088_6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14356"/>
            <a:ext cx="8358246" cy="5093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s://i.pinimg.com/originals/72/6c/76/726c76b0c5a512a80bdb68a5f11dade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loud.prezentacii.org/18/08/70925/images/screen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owerpointstemplate.com/wp-content/uploads/2017/07/free-download-slide-Aqua-Blue-Slide-Master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86908" cy="6858000"/>
          </a:xfrm>
          <a:prstGeom prst="rect">
            <a:avLst/>
          </a:prstGeom>
          <a:noFill/>
        </p:spPr>
      </p:pic>
      <p:sp>
        <p:nvSpPr>
          <p:cNvPr id="11266" name="AutoShape 2" descr="https://cf.ppt-online.org/files1/slide/l/lGUoyu1NxTarX8jsEZQ4h3RnMYik9H5B6wA27f0DJS/slide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 descr="C:\Documents and Settings\Мария\Рабочий стол\slid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8005431" cy="5995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915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5</cp:revision>
  <dcterms:created xsi:type="dcterms:W3CDTF">2020-03-15T16:22:31Z</dcterms:created>
  <dcterms:modified xsi:type="dcterms:W3CDTF">2020-03-15T17:06:54Z</dcterms:modified>
</cp:coreProperties>
</file>