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77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61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57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832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892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41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280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600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741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905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516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AF184-822E-47AD-B930-598BC373708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092DC-55A4-43B8-9D2B-600B1B8E9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114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elena_psycholog_dou@mail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49382"/>
            <a:ext cx="9144000" cy="3260581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2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работа с родителями и детьми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«Готовимся к Пасхе»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занятий в дистанционном режиме</a:t>
            </a:r>
          </a:p>
          <a:p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–психолог Голованова Елена Ивановна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914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375226"/>
            <a:ext cx="5181600" cy="3252135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Делаем из тесьмы венок и подравниваем волосы.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Приклеиваем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крылья.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Ангелочки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 праздновать Пасху с вами! </a:t>
            </a:r>
          </a:p>
          <a:p>
            <a:pPr marL="0" indent="0">
              <a:buNone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5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64494"/>
          </a:xfrm>
        </p:spPr>
        <p:txBody>
          <a:bodyPr>
            <a:norm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важаемые родители!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727200" y="2627087"/>
            <a:ext cx="8940800" cy="2630714"/>
          </a:xfrm>
        </p:spPr>
        <p:txBody>
          <a:bodyPr/>
          <a:lstStyle/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Присылайте фотоотчёт, пожелания и рекомендации на почту: </a:t>
            </a:r>
            <a:r>
              <a:rPr lang="en-US" b="1" i="1" u="sng" dirty="0" err="1" smtClean="0">
                <a:hlinkClick r:id="rId2"/>
              </a:rPr>
              <a:t>elena</a:t>
            </a:r>
            <a:r>
              <a:rPr lang="ru-RU" b="1" i="1" u="sng" dirty="0">
                <a:hlinkClick r:id="rId2"/>
              </a:rPr>
              <a:t>_</a:t>
            </a:r>
            <a:r>
              <a:rPr lang="en-US" b="1" i="1" u="sng" dirty="0" err="1">
                <a:hlinkClick r:id="rId2"/>
              </a:rPr>
              <a:t>psycholog</a:t>
            </a:r>
            <a:r>
              <a:rPr lang="ru-RU" b="1" i="1" u="sng" dirty="0">
                <a:hlinkClick r:id="rId2"/>
              </a:rPr>
              <a:t>_</a:t>
            </a:r>
            <a:r>
              <a:rPr lang="en-US" b="1" i="1" u="sng" dirty="0" err="1">
                <a:hlinkClick r:id="rId2"/>
              </a:rPr>
              <a:t>dou</a:t>
            </a:r>
            <a:r>
              <a:rPr lang="ru-RU" b="1" i="1" u="sng" dirty="0">
                <a:hlinkClick r:id="rId2"/>
              </a:rPr>
              <a:t>@</a:t>
            </a:r>
            <a:r>
              <a:rPr lang="en-US" b="1" i="1" u="sng" dirty="0">
                <a:hlinkClick r:id="rId2"/>
              </a:rPr>
              <a:t>mail</a:t>
            </a:r>
            <a:r>
              <a:rPr lang="ru-RU" b="1" i="1" u="sng" dirty="0">
                <a:hlinkClick r:id="rId2"/>
              </a:rPr>
              <a:t>.</a:t>
            </a:r>
            <a:r>
              <a:rPr lang="en-US" b="1" i="1" u="sng" dirty="0" err="1">
                <a:hlinkClick r:id="rId2"/>
              </a:rPr>
              <a:t>ru</a:t>
            </a:r>
            <a:endParaRPr lang="ru-RU" u="sng" dirty="0"/>
          </a:p>
          <a:p>
            <a: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взята из открытых официальных источников.</a:t>
            </a:r>
            <a:endParaRPr lang="ru-RU" i="1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576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«Мастерим ангелов»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2618" y="1316182"/>
            <a:ext cx="11097491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Сложность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низкая.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Упаковка от яиц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Деревянные бусины (лучше с дыркой, без нее, но если нет можно справиться без нее).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Кружева, тесьма.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Веревка или прочные нитки.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Пуговицы небольшие.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 (момент или ПВА).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Фломастеры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664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46314" y="1825625"/>
            <a:ext cx="5470829" cy="4125232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Вырезаем нужные детали из упаковки.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466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Отрезаем веревочки длиной 25-30 см, складываем вдвое, продеваем в дырочку.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Мастерим ангелов из яичной упаковки, фото №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82044"/>
            <a:ext cx="51816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68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330910"/>
            <a:ext cx="5181600" cy="334076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Продеваем концы веревочки в пуговицу и завязываем на концах узелок (петлю, которую вверху для надежности можно надеть на палец, чтобы не пришлось вставлять ее заново).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45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Вытягиваем петлю на всю длину.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Мастерим ангелов из яичной упаковки, фото №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28641"/>
            <a:ext cx="5181600" cy="35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050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232050"/>
            <a:ext cx="5181600" cy="3538487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Приклеиваем бусины (если они с дыркой, то продеваем веревочную петлю в дырочку, если нет, оставляем пока).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363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6. Раскрашиваем крылья, приклеиваем к платьям кружево.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69128"/>
            <a:ext cx="4245486" cy="282699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07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7.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ниток/веревки/рафии (волосы можно сделать из чего угодно) делаем небольшие моточки, перевязываем посередине, продеваем сквозь них петельку, которую мы завязали на макушке, и приклеиваем волосы к голове.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64" y="2614364"/>
            <a:ext cx="5436899" cy="356259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60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268</Words>
  <Application>Microsoft Office PowerPoint</Application>
  <PresentationFormat>Широкоэкранный</PresentationFormat>
  <Paragraphs>59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 Мастер-класс 2  Творческая работа с родителями и детьми  «Готовимся к Пасхе»  </vt:lpstr>
      <vt:lpstr>«Мастерим ангелов»</vt:lpstr>
      <vt:lpstr>Ход работы:</vt:lpstr>
      <vt:lpstr>Ход работы:</vt:lpstr>
      <vt:lpstr>Ход работы:</vt:lpstr>
      <vt:lpstr>Ход работы:</vt:lpstr>
      <vt:lpstr>Ход работы:</vt:lpstr>
      <vt:lpstr>Ход работы:</vt:lpstr>
      <vt:lpstr>Ход работы:</vt:lpstr>
      <vt:lpstr>Ход работы:</vt:lpstr>
      <vt:lpstr>Уважаемые родители!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Мастер-класс   Творческая работа с родителями и детьми  «Готовимся к Пасхе»  </dc:title>
  <dc:creator>Lena</dc:creator>
  <cp:lastModifiedBy>Lena</cp:lastModifiedBy>
  <cp:revision>14</cp:revision>
  <dcterms:created xsi:type="dcterms:W3CDTF">2020-04-06T14:04:57Z</dcterms:created>
  <dcterms:modified xsi:type="dcterms:W3CDTF">2020-04-13T07:20:21Z</dcterms:modified>
</cp:coreProperties>
</file>