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8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2900A-2518-46B6-80E1-12CA914D49B3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B3ED6-9EFE-4CCB-87B8-1233B3D62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07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B3ED6-9EFE-4CCB-87B8-1233B3D62E1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5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7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842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1154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54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420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937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45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1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3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4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4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26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56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6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7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4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59FF-0659-4851-A26C-648F9178B9E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E5B9864-D75D-4ED1-9197-D446C2952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62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4109" y="461818"/>
            <a:ext cx="11074400" cy="247534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b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окружающему миру на тему : «Растения: -Роза».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182" y="4322619"/>
            <a:ext cx="4326467" cy="1958108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</a:p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3 класса </a:t>
            </a:r>
          </a:p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Гуренко Александра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91" y="3029526"/>
            <a:ext cx="5261264" cy="350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2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92630" cy="169949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Роза-кустарниковое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семейства разноцветных с красивыми крупными душистыми цветками и со стеблями, обычно покрытым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шипами.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926" y="2445178"/>
            <a:ext cx="3094183" cy="4142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527" y="2331885"/>
            <a:ext cx="3334327" cy="43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7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997430" cy="1320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большое количество разновидностей роз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59345"/>
            <a:ext cx="6776412" cy="458201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1.Чайно-гибридные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распространенная группа. Куст от полуметра до 1 метра высотой, с прямыми крепкими стволами, и на нем расположены одиночные крупные цветки. Диаметр цветков от 5 см у средней розы и может достигать 15 см у крупной.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1414" y="2724151"/>
            <a:ext cx="39433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8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85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2.Английские розы.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2936" y="1846551"/>
            <a:ext cx="3881437" cy="38814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7334" y="2714769"/>
            <a:ext cx="62899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иметь различные формы цветка, но большинство сортов имеют формы чаши, розетки или помпона с большим количеством лепестков.</a:t>
            </a:r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7911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3.Парковые розы.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026" y="1735717"/>
            <a:ext cx="5871248" cy="49144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розы представляют из себя объемные кусты – в среднем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метра до 2х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высотой и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шириной. Стебли у них настолько жесткие, что на 5-ый год для обрезки может понадобиться бензопила. Цветки могут быть как одиночные, так и вырастать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3х до 6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906" y="2227118"/>
            <a:ext cx="5094895" cy="33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57284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Миниатюрные розы. (Карликовые или бордюрные розы)</a:t>
            </a:r>
          </a:p>
        </p:txBody>
      </p:sp>
      <p:sp>
        <p:nvSpPr>
          <p:cNvPr id="4" name="AutoShape 2" descr="https://static.wixstatic.com/media/e49a25_0db76152da184abb88f23d5ae06eee92~mv2.jpg/v1/fill/w_591,h_365,al_c,q_80,usm_0.66_1.00_0.01/e49a25_0db76152da184abb88f23d5ae06eee92~mv2.webp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677334" y="2160589"/>
            <a:ext cx="5871248" cy="410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 небольшие кусты, высотой 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20 до 50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Цветкимелкие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3до 5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 Могут расти одиночно или собираться в компактные соцветия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3х до 15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штук. Окрас роз очень многообразен.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545" y="2160589"/>
            <a:ext cx="523456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335539" cy="614218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Средний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роз 20-25 лет. Но, всё же, это не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 , так как возраст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розы зависит во многом от сорта, от широты, в какой она произрастает, от условий, от погоды в сезоне цветения и роста, от зимовки…. Поэтому есть случаи, что розы живут и 50 лет, и больше…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582" y="895926"/>
            <a:ext cx="3834543" cy="463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7675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7173576" cy="5754256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Розы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любят, когда почва постоянно пребывает в увлажненном состоянии. Количество и частота поливов будут зависеть от типа почвы и климата. Розы, растущие в песчаных почвах нуждаются в частых поливах, чем в более тяжелых глинистых землях.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2509" y="125123"/>
            <a:ext cx="4091927" cy="654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090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572557" cy="1320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686" y="1897454"/>
            <a:ext cx="6603849" cy="44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92</Words>
  <Application>Microsoft Office PowerPoint</Application>
  <PresentationFormat>Произвольный</PresentationFormat>
  <Paragraphs>18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 по окружающему миру на тему : «Растения: -Роза».</vt:lpstr>
      <vt:lpstr> Роза-кустарниковое растение семейства разноцветных с красивыми крупными душистыми цветками и со стеблями, обычно покрытым шипами.</vt:lpstr>
      <vt:lpstr>Существует большое количество разновидностей роз</vt:lpstr>
      <vt:lpstr>2.Английские розы.</vt:lpstr>
      <vt:lpstr>3.Парковые розы.   </vt:lpstr>
      <vt:lpstr>4. Миниатюрные розы. (Карликовые или бордюрные розы)</vt:lpstr>
      <vt:lpstr> Средний возраст роз 20-25 лет. Но, всё же, это не точно , так как возраст розы зависит во многом от сорта, от широты, в какой она произрастает, от условий, от погоды в сезоне цветения и роста, от зимовки…. Поэтому есть случаи, что розы живут и 50 лет, и больше… </vt:lpstr>
      <vt:lpstr> Розы любят, когда почва постоянно пребывает в увлажненном состоянии. Количество и частота поливов будут зависеть от типа почвы и климата. Розы, растущие в песчаных почвах нуждаются в частых поливах, чем в более тяжелых глинистых землях. 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Пользователь</dc:creator>
  <cp:lastModifiedBy>Светлана</cp:lastModifiedBy>
  <cp:revision>10</cp:revision>
  <dcterms:created xsi:type="dcterms:W3CDTF">2019-11-30T14:32:29Z</dcterms:created>
  <dcterms:modified xsi:type="dcterms:W3CDTF">2020-04-13T11:46:03Z</dcterms:modified>
</cp:coreProperties>
</file>