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7" r:id="rId10"/>
    <p:sldId id="264" r:id="rId11"/>
    <p:sldId id="266" r:id="rId12"/>
    <p:sldId id="258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dob.1sept.ru/article.php?ID=200100606" TargetMode="Externa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youtu.be/rY-XwpqrGdI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youtu.be/EAiP5TkQUC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EAiP5TkQUCM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229200"/>
            <a:ext cx="5275109" cy="1008112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Черкасова А.А.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13.04.2020 г.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32656"/>
            <a:ext cx="7021332" cy="410445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279» г. о. Самара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 в средней группе «Малина»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Веточка вербы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88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2555776" y="2060848"/>
            <a:ext cx="4114800" cy="3127806"/>
          </a:xfrm>
        </p:spPr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27584" y="5949280"/>
            <a:ext cx="7776864" cy="578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деревьях набухают почки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33164" cy="548755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Приметы весны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Настя\Desktop\12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3"/>
            <a:ext cx="777686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78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2483768" y="1988840"/>
            <a:ext cx="4114800" cy="3127806"/>
          </a:xfrm>
        </p:spPr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1560" y="6021288"/>
            <a:ext cx="7920880" cy="5365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распускается верба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7805172" cy="59424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Приметы весны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Настя\Desktop\DcXPqoqWkAAZUi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24744"/>
            <a:ext cx="4149080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Настя\Desktop\1386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04" y="1133533"/>
            <a:ext cx="3591272" cy="478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22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83568" y="2276872"/>
            <a:ext cx="3816425" cy="17704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ребенку сказку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 Крюковой  «Заячьи хвостики или Почему у вербы цветы пушистые»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https://dob.1sept.ru/article.php?ID=200100606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26" name="Picture 2" descr="C:\Users\Настя\Desktop\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954" y="836712"/>
            <a:ext cx="3888432" cy="4142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81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043608" y="260648"/>
            <a:ext cx="7128792" cy="83546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Проведите с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ебенком физминутку</a:t>
            </a:r>
          </a:p>
          <a:p>
            <a:pPr algn="ctr"/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youtu.be/rY-XwpqrGdI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Настя\Desktop\img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34481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87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848872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95936" y="1532620"/>
            <a:ext cx="5970494" cy="4824536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Пушистые комочки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Расселись на пруточке.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Весною зацветает,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Пасху зазывает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(верба)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Весною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кусточке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гладеньком пруточке,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Бел-белые цыплятки,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Расселись без оглядки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плоды вербы)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Настя\Desktop\s1200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54" y="4149080"/>
            <a:ext cx="291632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стя\Desktop\s1200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10" y="1196752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06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764704"/>
            <a:ext cx="7632848" cy="83546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нарисовать букет из веточек вербы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youtu.be/EAiP5TkQUCM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Настя\Desktop\detsad-301366-15230145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80286"/>
            <a:ext cx="3781220" cy="443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стя\Desktop\detsad-1394703-152251557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78316"/>
            <a:ext cx="3184781" cy="443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55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49289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20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36904" cy="4824536"/>
          </a:xfrm>
        </p:spPr>
        <p:txBody>
          <a:bodyPr/>
          <a:lstStyle/>
          <a:p>
            <a:pPr marL="0" indent="0" algn="l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i="1" u="sng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Цель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sz="2400" b="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учить детей рисовать веточку </a:t>
            </a:r>
            <a:r>
              <a:rPr lang="ru-RU" sz="2400" b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вербы</a:t>
            </a:r>
            <a:br>
              <a:rPr lang="ru-RU" sz="2400" b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400" b="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b="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400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4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развивающая: закреплять представления детей об изменениях в живой природе с приходом </a:t>
            </a:r>
            <a:r>
              <a:rPr lang="ru-RU" sz="2400" b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весны;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400" b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обучающая</a:t>
            </a:r>
            <a:r>
              <a:rPr lang="ru-RU" sz="24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r>
              <a:rPr lang="ru-RU" sz="2400" b="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4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определять, каким способом можно нарисовать,  с помощью  кисти- обмакивание ее в гуашь, прикладывание к листу бумаги;</a:t>
            </a:r>
            <a:r>
              <a:rPr lang="ru-RU" sz="2400" b="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b="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400" b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воспитательная</a:t>
            </a:r>
            <a:r>
              <a:rPr lang="ru-RU" sz="24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воспитывать интерес к занятию и аккуратность в работе</a:t>
            </a:r>
            <a:r>
              <a:rPr lang="ru-RU" sz="2400" b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ru-RU" sz="2400" b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b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i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Оборудование: </a:t>
            </a:r>
            <a:br>
              <a:rPr lang="ru-RU" sz="2400" i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презентация,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кисть, гуашь белая, желтая или серая для почек и коричневая – для веточки, стаканчик для воды, видео с пошаговой инструкцией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youtu.be/EAiP5TkQUCM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400" b="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11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16632"/>
            <a:ext cx="7056784" cy="561662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Весна пришла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пришла, сосульками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Карнизы украшая.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Ручьи задорно булькают,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Сугробы подмывая.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Забыв морозы прежние,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сил свалилась набок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Заплаканная снежная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Подтаявшая баба.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Зиме совсем недужится –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 ей в путь сбираться…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солнце в каждой лужице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Готово искупаться!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меж снегами влажными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Пробив себе окошки,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Подснежники отважные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встают на ножки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             Автор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Е. Стюарт</a:t>
            </a:r>
          </a:p>
          <a:p>
            <a:pPr algn="l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06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2915816" y="1700808"/>
            <a:ext cx="4114800" cy="3127806"/>
          </a:xfrm>
        </p:spPr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99968" y="5733256"/>
            <a:ext cx="8136904" cy="8640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Небо весной часто бывает яркое, голубое и по нему плывут  облака, дни становятся длиннее, а ночи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короче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88640"/>
            <a:ext cx="7632848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Приметы весны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Настя\Desktop\foto_solntsa_v_nebe-1024x6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5"/>
            <a:ext cx="7492090" cy="468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92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2195736" y="1484784"/>
            <a:ext cx="4114800" cy="3127806"/>
          </a:xfrm>
        </p:spPr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9612" y="6165304"/>
            <a:ext cx="7272808" cy="432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реках тает и трескается лед. Начинается ледоход.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383538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Приметы весны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Настя\Desktop\IMG_7076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745282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55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2411760" y="1772816"/>
            <a:ext cx="4114800" cy="3127806"/>
          </a:xfrm>
        </p:spPr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83568" y="5805264"/>
            <a:ext cx="7920880" cy="7032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капель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912768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Приметы весны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Настя\Desktop\s1200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7344816" cy="468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3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2555776" y="2132856"/>
            <a:ext cx="4114800" cy="3127806"/>
          </a:xfrm>
        </p:spPr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27584" y="5949280"/>
            <a:ext cx="7632848" cy="5788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припекает, поэтому тает снег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бегут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ручейки, разливаются лужи.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404664"/>
            <a:ext cx="7200800" cy="692771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Приметы весны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Настя\Desktop\10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7632848" cy="458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81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2411760" y="1988840"/>
            <a:ext cx="4114800" cy="3127806"/>
          </a:xfrm>
        </p:spPr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6" y="5949280"/>
            <a:ext cx="7848872" cy="578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Прилетают перелетные птицы: скворцы, грачи, ласточки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476673"/>
            <a:ext cx="7805172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Приметы весны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Настя\Desktop\bfe6929952ea7271b2b02d36167f35e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365760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Настя\Desktop\s1200 (4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637" y="1148178"/>
            <a:ext cx="3657600" cy="2352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Настя\Desktop\img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765" y="3501008"/>
            <a:ext cx="3634451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Настя\Desktop\depositphotos_20051825-stock-photo-ducks-in-wint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216" y="3501008"/>
            <a:ext cx="3654021" cy="237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41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2123728" y="1916832"/>
            <a:ext cx="4114800" cy="3127806"/>
          </a:xfrm>
        </p:spPr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6" y="5805264"/>
            <a:ext cx="7776864" cy="6806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проталинах появляются первые подснежники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33164" cy="66625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Приметы весны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Настя\Desktop\s1200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776864" cy="468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19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294</TotalTime>
  <Words>147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МБДОУ «Детский сад 279» г. о. Самара    Художественно-эстетическое развитие в средней группе «Малина»  Тема: Веточка вербы  </vt:lpstr>
      <vt:lpstr>Цель: учить детей рисовать веточку вербы  Задачи: - развивающая: закреплять представления детей об изменениях в живой природе с приходом весны; - обучающая: определять, каким способом можно нарисовать,  с помощью  кисти- обмакивание ее в гуашь, прикладывание к листу бумаги; - воспитательная: воспитывать интерес к занятию и аккуратность в работе. Оборудование:  презентация, кисть, гуашь белая, желтая или серая для почек и коричневая – для веточки, стаканчик для воды, видео с пошаговой инструкцией (https://youtu.be/EAiP5TkQUCM ). </vt:lpstr>
      <vt:lpstr>Презентация PowerPoint</vt:lpstr>
      <vt:lpstr>Приметы весны</vt:lpstr>
      <vt:lpstr>Приметы весны</vt:lpstr>
      <vt:lpstr>Приметы весны</vt:lpstr>
      <vt:lpstr>Приметы весны</vt:lpstr>
      <vt:lpstr>Приметы весны</vt:lpstr>
      <vt:lpstr>Приметы весны</vt:lpstr>
      <vt:lpstr>Приметы весны</vt:lpstr>
      <vt:lpstr>Приметы весны</vt:lpstr>
      <vt:lpstr>Презентация PowerPoint</vt:lpstr>
      <vt:lpstr>Презентация PowerPoint</vt:lpstr>
      <vt:lpstr>Загадки 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279» г.о. Самара    Художественно-эстетическое развитие в средней группе «Малина»  Тема: Веточка вербы  </dc:title>
  <dc:creator>Настя</dc:creator>
  <cp:lastModifiedBy>Настя</cp:lastModifiedBy>
  <cp:revision>22</cp:revision>
  <dcterms:created xsi:type="dcterms:W3CDTF">2020-04-12T07:29:52Z</dcterms:created>
  <dcterms:modified xsi:type="dcterms:W3CDTF">2020-04-13T05:20:01Z</dcterms:modified>
</cp:coreProperties>
</file>