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4" r:id="rId2"/>
    <p:sldId id="265" r:id="rId3"/>
    <p:sldId id="263" r:id="rId4"/>
    <p:sldId id="261" r:id="rId5"/>
    <p:sldId id="262" r:id="rId6"/>
    <p:sldId id="256" r:id="rId7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6600CC"/>
    <a:srgbClr val="339933"/>
    <a:srgbClr val="CC3399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E3F8A-9E50-4B8E-8D3E-7728FA1DF854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3C9BD0-2834-4F68-BC27-2A63B8BE0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C9BD0-2834-4F68-BC27-2A63B8BE003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C9BD0-2834-4F68-BC27-2A63B8BE003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C9BD0-2834-4F68-BC27-2A63B8BE003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C9BD0-2834-4F68-BC27-2A63B8BE003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C9BD0-2834-4F68-BC27-2A63B8BE003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C9BD0-2834-4F68-BC27-2A63B8BE003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E23-6827-496E-B982-347F9225C381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5540A-C712-43E4-BA51-C974D5BCB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E23-6827-496E-B982-347F9225C381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5540A-C712-43E4-BA51-C974D5BCB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E23-6827-496E-B982-347F9225C381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5540A-C712-43E4-BA51-C974D5BCB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E23-6827-496E-B982-347F9225C381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5540A-C712-43E4-BA51-C974D5BCB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E23-6827-496E-B982-347F9225C381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5540A-C712-43E4-BA51-C974D5BCB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E23-6827-496E-B982-347F9225C381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5540A-C712-43E4-BA51-C974D5BCB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E23-6827-496E-B982-347F9225C381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5540A-C712-43E4-BA51-C974D5BCB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E23-6827-496E-B982-347F9225C381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5540A-C712-43E4-BA51-C974D5BCB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E23-6827-496E-B982-347F9225C381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5540A-C712-43E4-BA51-C974D5BCB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E23-6827-496E-B982-347F9225C381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5540A-C712-43E4-BA51-C974D5BCB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E23-6827-496E-B982-347F9225C381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5540A-C712-43E4-BA51-C974D5BCB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3CE23-6827-496E-B982-347F9225C381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5540A-C712-43E4-BA51-C974D5BCB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7.png"/><Relationship Id="rId5" Type="http://schemas.openxmlformats.org/officeDocument/2006/relationships/image" Target="../media/image9.pn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.0.jpg"/>
          <p:cNvPicPr>
            <a:picLocks noChangeAspect="1"/>
          </p:cNvPicPr>
          <p:nvPr/>
        </p:nvPicPr>
        <p:blipFill>
          <a:blip r:embed="rId3" cstate="print"/>
          <a:srcRect r="5383" b="1396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2276872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Сколько?</a:t>
            </a:r>
            <a:endParaRPr lang="ru-RU" sz="6600" b="1" dirty="0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412776"/>
            <a:ext cx="213830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TextBox 30"/>
          <p:cNvSpPr txBox="1"/>
          <p:nvPr/>
        </p:nvSpPr>
        <p:spPr>
          <a:xfrm>
            <a:off x="0" y="400506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Соотношение числа и цифры</a:t>
            </a:r>
            <a:endParaRPr lang="ru-RU" sz="4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0" y="26064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Интерактивная игра-тренажёр</a:t>
            </a:r>
            <a:endParaRPr lang="ru-RU" sz="32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" name="Рисунок 35" descr="4.png"/>
          <p:cNvPicPr>
            <a:picLocks noChangeAspect="1"/>
          </p:cNvPicPr>
          <p:nvPr/>
        </p:nvPicPr>
        <p:blipFill>
          <a:blip r:embed="rId5" cstate="print"/>
          <a:srcRect t="6876"/>
          <a:stretch>
            <a:fillRect/>
          </a:stretch>
        </p:blipFill>
        <p:spPr>
          <a:xfrm>
            <a:off x="6456886" y="1484784"/>
            <a:ext cx="2283097" cy="2156537"/>
          </a:xfrm>
          <a:prstGeom prst="rect">
            <a:avLst/>
          </a:prstGeom>
        </p:spPr>
      </p:pic>
      <p:sp>
        <p:nvSpPr>
          <p:cNvPr id="37" name="Блок-схема: процесс 36"/>
          <p:cNvSpPr/>
          <p:nvPr/>
        </p:nvSpPr>
        <p:spPr>
          <a:xfrm>
            <a:off x="467544" y="5373216"/>
            <a:ext cx="648072" cy="108012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Блок-схема: процесс 37"/>
          <p:cNvSpPr/>
          <p:nvPr/>
        </p:nvSpPr>
        <p:spPr>
          <a:xfrm>
            <a:off x="1331640" y="5373216"/>
            <a:ext cx="648072" cy="108012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Блок-схема: процесс 39"/>
          <p:cNvSpPr/>
          <p:nvPr/>
        </p:nvSpPr>
        <p:spPr>
          <a:xfrm>
            <a:off x="2195736" y="5373216"/>
            <a:ext cx="648072" cy="108012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" name="Рисунок 40" descr="9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6706931" y="4781093"/>
            <a:ext cx="2174224" cy="1979589"/>
          </a:xfrm>
          <a:prstGeom prst="rect">
            <a:avLst/>
          </a:prstGeom>
        </p:spPr>
      </p:pic>
      <p:pic>
        <p:nvPicPr>
          <p:cNvPr id="15" name="Рисунок 14" descr="ссылка на сайт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131840" y="6187495"/>
            <a:ext cx="2834406" cy="67050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.0.jpg"/>
          <p:cNvPicPr>
            <a:picLocks noChangeAspect="1"/>
          </p:cNvPicPr>
          <p:nvPr/>
        </p:nvPicPr>
        <p:blipFill>
          <a:blip r:embed="rId4" cstate="print"/>
          <a:srcRect r="5383" b="1396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40466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CC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Сколько?</a:t>
            </a:r>
            <a:endParaRPr lang="ru-RU" sz="4000" b="1" dirty="0">
              <a:solidFill>
                <a:srgbClr val="0000CC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6228184" y="1700808"/>
            <a:ext cx="1944216" cy="2664296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9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39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4067944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683568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7452320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5796136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2411760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Управляющая кнопка: настраиваемая 29">
            <a:hlinkClick r:id="" action="ppaction://hlinkshowjump?jump=nextslide" highlightClick="1"/>
          </p:cNvPr>
          <p:cNvSpPr/>
          <p:nvPr/>
        </p:nvSpPr>
        <p:spPr>
          <a:xfrm>
            <a:off x="8172400" y="6453336"/>
            <a:ext cx="971600" cy="404664"/>
          </a:xfrm>
          <a:prstGeom prst="actionButtonBlank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908720"/>
            <a:ext cx="3851473" cy="3761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MS900074828[1].wav">
            <a:hlinkClick r:id="" action="ppaction://media"/>
          </p:cNvPr>
          <p:cNvPicPr>
            <a:picLocks noRot="1" noChangeAspect="1"/>
          </p:cNvPicPr>
          <p:nvPr>
            <a:wavAudioFile r:embed="rId1" name="MS900074828[1].wav"/>
          </p:nvPr>
        </p:nvPicPr>
        <p:blipFill>
          <a:blip r:embed="rId6" cstate="print"/>
          <a:stretch>
            <a:fillRect/>
          </a:stretch>
        </p:blipFill>
        <p:spPr>
          <a:xfrm>
            <a:off x="9396536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xit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xit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3811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.0.jpg"/>
          <p:cNvPicPr>
            <a:picLocks noChangeAspect="1"/>
          </p:cNvPicPr>
          <p:nvPr/>
        </p:nvPicPr>
        <p:blipFill>
          <a:blip r:embed="rId4" cstate="print"/>
          <a:srcRect r="5383" b="1396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40466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CC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Сколько?</a:t>
            </a:r>
            <a:endParaRPr lang="ru-RU" sz="4000" b="1" dirty="0">
              <a:solidFill>
                <a:srgbClr val="0000CC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6228184" y="1700808"/>
            <a:ext cx="1944216" cy="2664296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9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39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4067944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2411760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7452320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5796136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683568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Управляющая кнопка: настраиваемая 29">
            <a:hlinkClick r:id="" action="ppaction://hlinkshowjump?jump=nextslide" highlightClick="1"/>
          </p:cNvPr>
          <p:cNvSpPr/>
          <p:nvPr/>
        </p:nvSpPr>
        <p:spPr>
          <a:xfrm>
            <a:off x="8172400" y="6453336"/>
            <a:ext cx="971600" cy="404664"/>
          </a:xfrm>
          <a:prstGeom prst="actionButtonBlank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l="6274" r="55703" b="50606"/>
          <a:stretch>
            <a:fillRect/>
          </a:stretch>
        </p:blipFill>
        <p:spPr bwMode="auto">
          <a:xfrm>
            <a:off x="899592" y="1772816"/>
            <a:ext cx="230425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5" cstate="print"/>
          <a:srcRect l="6274" r="55703" b="50606"/>
          <a:stretch>
            <a:fillRect/>
          </a:stretch>
        </p:blipFill>
        <p:spPr bwMode="auto">
          <a:xfrm>
            <a:off x="3563888" y="1772816"/>
            <a:ext cx="230425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MS900074828[1].wav">
            <a:hlinkClick r:id="" action="ppaction://media"/>
          </p:cNvPr>
          <p:cNvPicPr>
            <a:picLocks noRot="1" noChangeAspect="1"/>
          </p:cNvPicPr>
          <p:nvPr>
            <a:wavAudioFile r:embed="rId1" name="MS900074828[1].wav"/>
          </p:nvPr>
        </p:nvPicPr>
        <p:blipFill>
          <a:blip r:embed="rId6" cstate="print"/>
          <a:stretch>
            <a:fillRect/>
          </a:stretch>
        </p:blipFill>
        <p:spPr>
          <a:xfrm>
            <a:off x="7956376" y="4046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xit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xit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381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.0.jpg"/>
          <p:cNvPicPr>
            <a:picLocks noChangeAspect="1"/>
          </p:cNvPicPr>
          <p:nvPr/>
        </p:nvPicPr>
        <p:blipFill>
          <a:blip r:embed="rId4" cstate="print"/>
          <a:srcRect r="5383" b="1396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40466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CC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Сколько?</a:t>
            </a:r>
            <a:endParaRPr lang="ru-RU" sz="4000" b="1" dirty="0">
              <a:solidFill>
                <a:srgbClr val="0000CC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6228184" y="1700808"/>
            <a:ext cx="1944216" cy="2664296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9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39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683568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2411760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7452320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5796136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4067944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Управляющая кнопка: настраиваемая 29">
            <a:hlinkClick r:id="" action="ppaction://hlinkshowjump?jump=nextslide" highlightClick="1"/>
          </p:cNvPr>
          <p:cNvSpPr/>
          <p:nvPr/>
        </p:nvSpPr>
        <p:spPr>
          <a:xfrm>
            <a:off x="8172400" y="6453336"/>
            <a:ext cx="971600" cy="404664"/>
          </a:xfrm>
          <a:prstGeom prst="actionButtonBlank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Рисунок 23" descr="бабочка 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8890258" flipH="1">
            <a:off x="1219257" y="1062190"/>
            <a:ext cx="2061116" cy="1961856"/>
          </a:xfrm>
          <a:prstGeom prst="rect">
            <a:avLst/>
          </a:prstGeom>
        </p:spPr>
      </p:pic>
      <p:pic>
        <p:nvPicPr>
          <p:cNvPr id="31" name="Рисунок 30" descr="бабочка 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1900418" y="2564904"/>
            <a:ext cx="2345504" cy="2232549"/>
          </a:xfrm>
          <a:prstGeom prst="rect">
            <a:avLst/>
          </a:prstGeom>
        </p:spPr>
      </p:pic>
      <p:pic>
        <p:nvPicPr>
          <p:cNvPr id="32" name="Рисунок 31" descr="бабочка 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47864" y="1412776"/>
            <a:ext cx="2168699" cy="2064259"/>
          </a:xfrm>
          <a:prstGeom prst="rect">
            <a:avLst/>
          </a:prstGeom>
        </p:spPr>
      </p:pic>
      <p:pic>
        <p:nvPicPr>
          <p:cNvPr id="34" name="MS900074828[1].wav">
            <a:hlinkClick r:id="" action="ppaction://media"/>
          </p:cNvPr>
          <p:cNvPicPr>
            <a:picLocks noRot="1" noChangeAspect="1"/>
          </p:cNvPicPr>
          <p:nvPr>
            <a:wavAudioFile r:embed="rId1" name="MS900074828[1].wav"/>
          </p:nvPr>
        </p:nvPicPr>
        <p:blipFill>
          <a:blip r:embed="rId6" cstate="print"/>
          <a:stretch>
            <a:fillRect/>
          </a:stretch>
        </p:blipFill>
        <p:spPr>
          <a:xfrm>
            <a:off x="7956376" y="4046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xit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xit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381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.0.jpg"/>
          <p:cNvPicPr>
            <a:picLocks noChangeAspect="1"/>
          </p:cNvPicPr>
          <p:nvPr/>
        </p:nvPicPr>
        <p:blipFill>
          <a:blip r:embed="rId4" cstate="print"/>
          <a:srcRect r="5383" b="1396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40466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CC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Сколько?</a:t>
            </a:r>
            <a:endParaRPr lang="ru-RU" sz="4000" b="1" dirty="0">
              <a:solidFill>
                <a:srgbClr val="0000CC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6228184" y="1700808"/>
            <a:ext cx="1944216" cy="2664296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9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39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683568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2411760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7452320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5796136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4067944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Управляющая кнопка: настраиваемая 29">
            <a:hlinkClick r:id="" action="ppaction://hlinkshowjump?jump=nextslide" highlightClick="1"/>
          </p:cNvPr>
          <p:cNvSpPr/>
          <p:nvPr/>
        </p:nvSpPr>
        <p:spPr>
          <a:xfrm>
            <a:off x="8172400" y="6453336"/>
            <a:ext cx="971600" cy="404664"/>
          </a:xfrm>
          <a:prstGeom prst="actionButtonBlank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" name="Рисунок 33" descr="4.png"/>
          <p:cNvPicPr>
            <a:picLocks noChangeAspect="1"/>
          </p:cNvPicPr>
          <p:nvPr/>
        </p:nvPicPr>
        <p:blipFill>
          <a:blip r:embed="rId5" cstate="print"/>
          <a:srcRect t="6876"/>
          <a:stretch>
            <a:fillRect/>
          </a:stretch>
        </p:blipFill>
        <p:spPr>
          <a:xfrm>
            <a:off x="683568" y="1196752"/>
            <a:ext cx="4214299" cy="3980687"/>
          </a:xfrm>
          <a:prstGeom prst="rect">
            <a:avLst/>
          </a:prstGeom>
        </p:spPr>
      </p:pic>
      <p:pic>
        <p:nvPicPr>
          <p:cNvPr id="35" name="MS900074828[1].wav">
            <a:hlinkClick r:id="" action="ppaction://media"/>
          </p:cNvPr>
          <p:cNvPicPr>
            <a:picLocks noRot="1" noChangeAspect="1"/>
          </p:cNvPicPr>
          <p:nvPr>
            <a:wavAudioFile r:embed="rId1" name="MS900074828[1].wav"/>
          </p:nvPr>
        </p:nvPicPr>
        <p:blipFill>
          <a:blip r:embed="rId6" cstate="print"/>
          <a:stretch>
            <a:fillRect/>
          </a:stretch>
        </p:blipFill>
        <p:spPr>
          <a:xfrm>
            <a:off x="7956376" y="4046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xit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xit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3811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.0.jpg"/>
          <p:cNvPicPr>
            <a:picLocks noChangeAspect="1"/>
          </p:cNvPicPr>
          <p:nvPr/>
        </p:nvPicPr>
        <p:blipFill>
          <a:blip r:embed="rId4" cstate="print"/>
          <a:srcRect r="5383" b="1396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1.png"/>
          <p:cNvPicPr>
            <a:picLocks noChangeAspect="1"/>
          </p:cNvPicPr>
          <p:nvPr/>
        </p:nvPicPr>
        <p:blipFill>
          <a:blip r:embed="rId5" cstate="print"/>
          <a:srcRect l="21559" r="20950" b="1779"/>
          <a:stretch>
            <a:fillRect/>
          </a:stretch>
        </p:blipFill>
        <p:spPr>
          <a:xfrm>
            <a:off x="899592" y="1268760"/>
            <a:ext cx="1984220" cy="22322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40466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CC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Сколько?</a:t>
            </a:r>
            <a:endParaRPr lang="ru-RU" sz="4000" b="1" dirty="0">
              <a:solidFill>
                <a:srgbClr val="0000CC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1.png"/>
          <p:cNvPicPr>
            <a:picLocks noChangeAspect="1"/>
          </p:cNvPicPr>
          <p:nvPr/>
        </p:nvPicPr>
        <p:blipFill>
          <a:blip r:embed="rId5" cstate="print"/>
          <a:srcRect l="21559" r="20950" b="1779"/>
          <a:stretch>
            <a:fillRect/>
          </a:stretch>
        </p:blipFill>
        <p:spPr>
          <a:xfrm>
            <a:off x="3995936" y="2276872"/>
            <a:ext cx="1984220" cy="2232248"/>
          </a:xfrm>
          <a:prstGeom prst="rect">
            <a:avLst/>
          </a:prstGeom>
        </p:spPr>
      </p:pic>
      <p:pic>
        <p:nvPicPr>
          <p:cNvPr id="9" name="Рисунок 8" descr="1.png"/>
          <p:cNvPicPr>
            <a:picLocks noChangeAspect="1"/>
          </p:cNvPicPr>
          <p:nvPr/>
        </p:nvPicPr>
        <p:blipFill>
          <a:blip r:embed="rId5" cstate="print"/>
          <a:srcRect l="21559" r="20950" b="1779"/>
          <a:stretch>
            <a:fillRect/>
          </a:stretch>
        </p:blipFill>
        <p:spPr>
          <a:xfrm>
            <a:off x="2555776" y="2708920"/>
            <a:ext cx="1984220" cy="2232248"/>
          </a:xfrm>
          <a:prstGeom prst="rect">
            <a:avLst/>
          </a:prstGeom>
        </p:spPr>
      </p:pic>
      <p:pic>
        <p:nvPicPr>
          <p:cNvPr id="10" name="Рисунок 9" descr="1.png"/>
          <p:cNvPicPr>
            <a:picLocks noChangeAspect="1"/>
          </p:cNvPicPr>
          <p:nvPr/>
        </p:nvPicPr>
        <p:blipFill>
          <a:blip r:embed="rId5" cstate="print"/>
          <a:srcRect l="21559" r="20950" b="1779"/>
          <a:stretch>
            <a:fillRect/>
          </a:stretch>
        </p:blipFill>
        <p:spPr>
          <a:xfrm>
            <a:off x="683568" y="2708920"/>
            <a:ext cx="1984220" cy="2232248"/>
          </a:xfrm>
          <a:prstGeom prst="rect">
            <a:avLst/>
          </a:prstGeom>
        </p:spPr>
      </p:pic>
      <p:pic>
        <p:nvPicPr>
          <p:cNvPr id="11" name="Рисунок 10" descr="1.png"/>
          <p:cNvPicPr>
            <a:picLocks noChangeAspect="1"/>
          </p:cNvPicPr>
          <p:nvPr/>
        </p:nvPicPr>
        <p:blipFill>
          <a:blip r:embed="rId5" cstate="print"/>
          <a:srcRect l="21559" r="20950" b="1779"/>
          <a:stretch>
            <a:fillRect/>
          </a:stretch>
        </p:blipFill>
        <p:spPr>
          <a:xfrm>
            <a:off x="2987824" y="1268760"/>
            <a:ext cx="1984220" cy="2232248"/>
          </a:xfrm>
          <a:prstGeom prst="rect">
            <a:avLst/>
          </a:prstGeom>
        </p:spPr>
      </p:pic>
      <p:sp>
        <p:nvSpPr>
          <p:cNvPr id="18" name="Блок-схема: процесс 17"/>
          <p:cNvSpPr/>
          <p:nvPr/>
        </p:nvSpPr>
        <p:spPr>
          <a:xfrm>
            <a:off x="6228184" y="1700808"/>
            <a:ext cx="1944216" cy="2664296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9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39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683568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2411760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4067944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5796136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7452320" y="4869160"/>
            <a:ext cx="936104" cy="1440160"/>
          </a:xfrm>
          <a:prstGeom prst="flowChartProcess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96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Управляющая кнопка: настраиваемая 29">
            <a:hlinkClick r:id="" action="ppaction://hlinkshowjump?jump=nextslide" highlightClick="1"/>
          </p:cNvPr>
          <p:cNvSpPr/>
          <p:nvPr/>
        </p:nvSpPr>
        <p:spPr>
          <a:xfrm>
            <a:off x="8172400" y="6453336"/>
            <a:ext cx="971600" cy="404664"/>
          </a:xfrm>
          <a:prstGeom prst="actionButtonBlank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" name="MS900074828[1].wav">
            <a:hlinkClick r:id="" action="ppaction://media"/>
          </p:cNvPr>
          <p:cNvPicPr>
            <a:picLocks noRot="1" noChangeAspect="1"/>
          </p:cNvPicPr>
          <p:nvPr>
            <a:wavAudioFile r:embed="rId1" name="MS900074828[1].wav"/>
          </p:nvPr>
        </p:nvPicPr>
        <p:blipFill>
          <a:blip r:embed="rId6" cstate="print"/>
          <a:stretch>
            <a:fillRect/>
          </a:stretch>
        </p:blipFill>
        <p:spPr>
          <a:xfrm>
            <a:off x="9468544" y="54868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xit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xit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381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1"/>
  <p:tag name="ISPRING_SCORM_RATE_QUIZZES" val="0"/>
  <p:tag name="ISPRING_SCORM_PASSING_SCORE" val="100.0000000000"/>
  <p:tag name="ISPRING_RESOURCE_PATHS_HASH_2" val="1a595dd0b18094b6252aa35530221ec5428b6ce"/>
  <p:tag name="GENSWF_OUTPUT_FILE_NAME" val="Игра-тренажер Сколько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1217</TotalTime>
  <Words>62</Words>
  <Application>Microsoft Office PowerPoint</Application>
  <PresentationFormat>Экран (4:3)</PresentationFormat>
  <Paragraphs>52</Paragraphs>
  <Slides>6</Slides>
  <Notes>6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Игра-тренажер "Сколько?"</dc:title>
  <dc:creator>Антонина</dc:creator>
  <cp:lastModifiedBy>Uzerr</cp:lastModifiedBy>
  <cp:revision>148</cp:revision>
  <dcterms:created xsi:type="dcterms:W3CDTF">2013-11-20T14:09:01Z</dcterms:created>
  <dcterms:modified xsi:type="dcterms:W3CDTF">2020-01-21T10:43:57Z</dcterms:modified>
</cp:coreProperties>
</file>