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9334" y="2593085"/>
            <a:ext cx="7056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Развиваем зрительное внимание и память</a:t>
            </a:r>
            <a:endParaRPr lang="ru-RU" sz="4400" b="1" i="1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4883" y="1137085"/>
            <a:ext cx="7885685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«ИГРАЕМ ВМЕСТЕ»</a:t>
            </a:r>
            <a:endParaRPr lang="ru-RU" sz="7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47926" y="4941168"/>
            <a:ext cx="2490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Михайловская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Елена Анатольевна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учитель-логопед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7526" y="598615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Санкт-Петербург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2020 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548680"/>
            <a:ext cx="652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ГБОУ СОШ №380 Красносельского района Санкт-Петербурга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na\Downloads\W6drjH3hMr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" t="9875" r="2618" b="4243"/>
          <a:stretch/>
        </p:blipFill>
        <p:spPr bwMode="auto">
          <a:xfrm>
            <a:off x="4427984" y="714779"/>
            <a:ext cx="4291780" cy="544215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48680"/>
            <a:ext cx="36724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Игра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«Найди вторую половинку»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Правила: ребёнку предлагается найти к половинке фигуры из левого столбика такую же половинку из правого столбика.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Можно просто показать рукой или на распечатанном листе соединить половинки линией.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6569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Игра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«Найди такую же фигуру»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Правила: ребёнку предлагается найти одинаковые фигуры в двух столбиках.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Можно просто показать рукой или на распечатанном листе соединить фигуры линией.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3" descr="C:\Users\Elena\Downloads\rxoRT4tLpZ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t="11712" r="3701" b="6951"/>
          <a:stretch/>
        </p:blipFill>
        <p:spPr bwMode="auto">
          <a:xfrm>
            <a:off x="4427984" y="831869"/>
            <a:ext cx="4291781" cy="515404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5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lena\Downloads\af6saeeA63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8479" r="3951" b="2320"/>
          <a:stretch/>
        </p:blipFill>
        <p:spPr bwMode="auto">
          <a:xfrm>
            <a:off x="136163" y="833980"/>
            <a:ext cx="4291821" cy="515404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lena\Downloads\zRSblIf8Vc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9" t="6281" r="9088" b="10063"/>
          <a:stretch/>
        </p:blipFill>
        <p:spPr bwMode="auto">
          <a:xfrm>
            <a:off x="4701194" y="833980"/>
            <a:ext cx="4327357" cy="514407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5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g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5"/>
          <a:stretch/>
        </p:blipFill>
        <p:spPr bwMode="auto">
          <a:xfrm>
            <a:off x="3659411" y="116632"/>
            <a:ext cx="5233069" cy="664228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707904" y="270537"/>
            <a:ext cx="1440160" cy="710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11714" y="123580"/>
            <a:ext cx="1336350" cy="694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11714" y="1124744"/>
            <a:ext cx="5080766" cy="196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32350" y="2534092"/>
            <a:ext cx="64807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4320" y="3077344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84998" y="3077344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7504" y="492406"/>
            <a:ext cx="3384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anose="02040502050405020303" pitchFamily="18" charset="0"/>
              </a:rPr>
              <a:t>Игра </a:t>
            </a:r>
          </a:p>
          <a:p>
            <a:r>
              <a:rPr lang="ru-RU" b="1" dirty="0" smtClean="0">
                <a:latin typeface="Georgia" panose="02040502050405020303" pitchFamily="18" charset="0"/>
              </a:rPr>
              <a:t>«Найди такую же картинку»</a:t>
            </a:r>
          </a:p>
          <a:p>
            <a:r>
              <a:rPr lang="ru-RU" b="1" dirty="0" smtClean="0">
                <a:latin typeface="Georgia" panose="02040502050405020303" pitchFamily="18" charset="0"/>
              </a:rPr>
              <a:t>Правила: ребёнку предлагается  рассмотреть картинку и найти такую же в ряду. Можно просто показать рукой  или на распечатанном листе поставить под фигурой   точку либо другой заданный значок.</a:t>
            </a:r>
            <a:endParaRPr lang="ru-RU" b="1" dirty="0">
              <a:latin typeface="Georgia" panose="02040502050405020303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932040" y="818558"/>
            <a:ext cx="85571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976366" y="2534092"/>
            <a:ext cx="180020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g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" t="6996"/>
          <a:stretch/>
        </p:blipFill>
        <p:spPr bwMode="auto">
          <a:xfrm>
            <a:off x="1979712" y="113682"/>
            <a:ext cx="5184576" cy="660943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g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" t="5804" r="3507"/>
          <a:stretch/>
        </p:blipFill>
        <p:spPr bwMode="auto">
          <a:xfrm>
            <a:off x="2085602" y="158363"/>
            <a:ext cx="4896544" cy="655734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6" b="392"/>
          <a:stretch/>
        </p:blipFill>
        <p:spPr bwMode="auto">
          <a:xfrm>
            <a:off x="2987824" y="188640"/>
            <a:ext cx="5827148" cy="648072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04664"/>
            <a:ext cx="26642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anose="02040502050405020303" pitchFamily="18" charset="0"/>
              </a:rPr>
              <a:t>Игра</a:t>
            </a:r>
          </a:p>
          <a:p>
            <a:r>
              <a:rPr lang="ru-RU" b="1" dirty="0" smtClean="0">
                <a:latin typeface="Georgia" panose="02040502050405020303" pitchFamily="18" charset="0"/>
              </a:rPr>
              <a:t>«Найди такую же фигуру»</a:t>
            </a:r>
          </a:p>
          <a:p>
            <a:pPr lvl="0"/>
            <a:r>
              <a:rPr lang="ru-RU" b="1" dirty="0" smtClean="0">
                <a:latin typeface="Georgia" panose="02040502050405020303" pitchFamily="18" charset="0"/>
              </a:rPr>
              <a:t>Правила: ребёнку предлагается рассмотреть первую картинку в каждом ряду и  найти такую же. </a:t>
            </a:r>
            <a:r>
              <a:rPr lang="ru-RU" b="1" dirty="0">
                <a:solidFill>
                  <a:prstClr val="black"/>
                </a:solidFill>
                <a:latin typeface="Georgia" panose="02040502050405020303" pitchFamily="18" charset="0"/>
              </a:rPr>
              <a:t>Можно просто показать рукой  или на распечатанном листе </a:t>
            </a:r>
            <a:r>
              <a:rPr lang="ru-RU" b="1" dirty="0" smtClean="0">
                <a:solidFill>
                  <a:prstClr val="black"/>
                </a:solidFill>
                <a:latin typeface="Georgia" panose="02040502050405020303" pitchFamily="18" charset="0"/>
              </a:rPr>
              <a:t>обвести (зачеркнуть, подчеркнуть, раскрасить и т.п.) найденную фигуру.</a:t>
            </a:r>
            <a:endParaRPr lang="ru-RU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170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18</cp:revision>
  <dcterms:created xsi:type="dcterms:W3CDTF">2020-04-05T16:15:48Z</dcterms:created>
  <dcterms:modified xsi:type="dcterms:W3CDTF">2020-04-13T18:16:28Z</dcterms:modified>
</cp:coreProperties>
</file>