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1" r:id="rId6"/>
    <p:sldId id="265" r:id="rId7"/>
    <p:sldId id="266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19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25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6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83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769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877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249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76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91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627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725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4B6D1-6488-4DB0-9EE1-1B65E4016D4A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04F03-646F-4025-9610-1C2C55E4AB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81432" y="131857"/>
            <a:ext cx="8738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rgbClr val="7030A0"/>
                </a:solidFill>
                <a:latin typeface="Arial Black" panose="020B0A04020102020204" pitchFamily="34" charset="0"/>
              </a:rPr>
              <a:t>Обучающие карточки и игры по </a:t>
            </a:r>
            <a:r>
              <a:rPr lang="ru-RU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теме: </a:t>
            </a:r>
            <a:r>
              <a:rPr lang="ru-RU" sz="2400" b="1" dirty="0">
                <a:solidFill>
                  <a:srgbClr val="7030A0"/>
                </a:solidFill>
                <a:latin typeface="Arial Black" panose="020B0A04020102020204" pitchFamily="34" charset="0"/>
              </a:rPr>
              <a:t>«Грамота»</a:t>
            </a:r>
          </a:p>
        </p:txBody>
      </p:sp>
    </p:spTree>
    <p:extLst>
      <p:ext uri="{BB962C8B-B14F-4D97-AF65-F5344CB8AC3E}">
        <p14:creationId xmlns:p14="http://schemas.microsoft.com/office/powerpoint/2010/main" val="258650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4181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4436" y="0"/>
            <a:ext cx="61375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5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5" y="1"/>
            <a:ext cx="555567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256" y="1"/>
            <a:ext cx="561109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0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32764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675" y="0"/>
            <a:ext cx="566477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31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31664" y="879230"/>
            <a:ext cx="94811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</a:rPr>
              <a:t>Вариант № 1 «Определи первый звук в словах»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Возраст детей: 5-7 лет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Игровая задача: определить первый звук в словах и правильно обозначить его буквой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31664" y="2333685"/>
            <a:ext cx="90905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7030A0"/>
                </a:solidFill>
                <a:latin typeface="Arial" panose="020B0604020202020204" pitchFamily="34" charset="0"/>
              </a:rPr>
              <a:t>Правила игры: 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В игре может участвовать несколько игроков (игра организуется по индивидуальным карточкам). Можно играть индивидуально. Правила игры заключаются в том, чтобы как можно скорее и правильнее определить первый звук в слове и обозначить его буквой. Выигрывает тот, кто выполнил задание правильно и быстрее соперников.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43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5030" y="1190959"/>
            <a:ext cx="963637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solidFill>
                  <a:srgbClr val="7030A0"/>
                </a:solidFill>
                <a:latin typeface="Arial" panose="020B0604020202020204" pitchFamily="34" charset="0"/>
              </a:rPr>
              <a:t>Ход игры: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Дети получают по карточке.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Педагог или родитель 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уточняет понятия гласный / согласный звуки, буква/звук.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</a:rPr>
              <a:t>Педагог или родитель </a:t>
            </a:r>
            <a:r>
              <a:rPr lang="ru-RU" b="1" dirty="0">
                <a:solidFill>
                  <a:srgbClr val="7030A0"/>
                </a:solidFill>
                <a:latin typeface="Arial" panose="020B0604020202020204" pitchFamily="34" charset="0"/>
              </a:rPr>
              <a:t>объясняет последовательность </a:t>
            </a:r>
            <a:r>
              <a:rPr lang="ru-RU" b="1" dirty="0" smtClean="0">
                <a:solidFill>
                  <a:srgbClr val="7030A0"/>
                </a:solidFill>
                <a:latin typeface="Arial" panose="020B0604020202020204" pitchFamily="34" charset="0"/>
              </a:rPr>
              <a:t>игры:</a:t>
            </a:r>
            <a:endParaRPr lang="ru-RU" b="1" dirty="0" smtClean="0">
              <a:solidFill>
                <a:srgbClr val="7030A0"/>
              </a:solidFill>
            </a:endParaRPr>
          </a:p>
          <a:p>
            <a:pPr marL="342900" lvl="0" indent="-342900">
              <a:buAutoNum type="arabicPeriod"/>
            </a:pP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Определить 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на слух первый звук в словах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/>
            </a:r>
            <a:br>
              <a:rPr lang="ru-RU" b="1" dirty="0">
                <a:solidFill>
                  <a:prstClr val="black"/>
                </a:solidFill>
              </a:rPr>
            </a:b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2. Записать в кружочек букву, обозначающую выделенный звук: если звук гласный - красной ручкой, если согласный твердый - синей, если согласный мягкий - зеленой ручкой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</a:p>
          <a:p>
            <a:pPr lvl="0"/>
            <a:r>
              <a:rPr lang="ru-RU" b="1" dirty="0">
                <a:solidFill>
                  <a:prstClr val="black"/>
                </a:solidFill>
              </a:rPr>
              <a:t/>
            </a:r>
            <a:br>
              <a:rPr lang="ru-RU" b="1" dirty="0">
                <a:solidFill>
                  <a:prstClr val="black"/>
                </a:solidFill>
              </a:rPr>
            </a:b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3. Сосчитать количество слов, начинающихся на одинаковый звук, записать в квадрат под буквой соответствующую цифру.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3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45043" y="702569"/>
            <a:ext cx="81019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Вариант № 2 «Правильно слышишь - правильно пишешь!»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i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Игровая задача: 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Найти на карточке картинки, названия которых начинаются на заданный звук.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Правила игры: 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среди картинок найти предмет, начинающийся на заданный педагогом звук, и обозначить его буквой. Выигрывает тот, кто выполнил задание правильно и быстрее соперников.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5570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67544" y="931188"/>
            <a:ext cx="95032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7030A0"/>
                </a:solidFill>
                <a:latin typeface="Arial" panose="020B0604020202020204" pitchFamily="34" charset="0"/>
              </a:rPr>
              <a:t>Ход игры: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В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ыбирается 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водящий с помощью считалки. Остальные 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игроки получают 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по карточке. 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Водящий 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уточняет понятия 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гласный/согласный звуки, буква/звук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r>
              <a:rPr lang="ru-RU" b="1" dirty="0">
                <a:solidFill>
                  <a:prstClr val="black"/>
                </a:solidFill>
              </a:rPr>
              <a:t/>
            </a:r>
            <a:br>
              <a:rPr lang="ru-RU" b="1" dirty="0">
                <a:solidFill>
                  <a:prstClr val="black"/>
                </a:solidFill>
              </a:rPr>
            </a:b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Водящий называет звук, 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игроки 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дают характеристику этого звука и начинают искать предметы на этот звук у себя в карточках. 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Игрок, 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который найдет и назовет предмет на заданный звук, записывает в кружочек рядом с картинкой символ звука в виде печатных букв. 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Водящий 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проверяет правильность выполнения задания и вручает зеленую карточку, если ребенок правильно выполнил задание, и красную, если ребенок допустил ошибку. Выигрывает тот, кто допустил меньше ошибок.</a:t>
            </a:r>
            <a:r>
              <a:rPr lang="ru-RU" b="1" dirty="0">
                <a:solidFill>
                  <a:prstClr val="black"/>
                </a:solidFill>
              </a:rPr>
              <a:t/>
            </a:r>
            <a:br>
              <a:rPr lang="ru-RU" b="1" dirty="0">
                <a:solidFill>
                  <a:prstClr val="black"/>
                </a:solidFill>
              </a:rPr>
            </a:b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Важно помнить, что сначала детям предлагают карточки, названия картинок которых начинаются с гласных и согласных твердых 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звуков. 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По мере усвоения материала игра усложняется: дети подбирают слова-картинки, в которых буква обозначает уже </a:t>
            </a:r>
            <a:r>
              <a:rPr lang="ru-RU" b="1" dirty="0" smtClean="0">
                <a:solidFill>
                  <a:srgbClr val="333333"/>
                </a:solidFill>
                <a:latin typeface="Arial" panose="020B0604020202020204" pitchFamily="34" charset="0"/>
              </a:rPr>
              <a:t>два звука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</a:rPr>
              <a:t>, парных по твердости-мягкости.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88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89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Станислав Архипов</dc:creator>
  <cp:lastModifiedBy>Станислав Архипов</cp:lastModifiedBy>
  <cp:revision>12</cp:revision>
  <dcterms:created xsi:type="dcterms:W3CDTF">2020-04-10T17:12:13Z</dcterms:created>
  <dcterms:modified xsi:type="dcterms:W3CDTF">2020-04-13T10:34:31Z</dcterms:modified>
</cp:coreProperties>
</file>