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08C6C-7E32-4E12-906B-F2B44F2F75A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13D1-FDF5-4A22-B721-FC4F5023E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215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08C6C-7E32-4E12-906B-F2B44F2F75A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13D1-FDF5-4A22-B721-FC4F5023E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5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08C6C-7E32-4E12-906B-F2B44F2F75A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13D1-FDF5-4A22-B721-FC4F5023E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543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08C6C-7E32-4E12-906B-F2B44F2F75A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13D1-FDF5-4A22-B721-FC4F5023E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799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08C6C-7E32-4E12-906B-F2B44F2F75A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13D1-FDF5-4A22-B721-FC4F5023E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316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08C6C-7E32-4E12-906B-F2B44F2F75A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13D1-FDF5-4A22-B721-FC4F5023E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579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08C6C-7E32-4E12-906B-F2B44F2F75A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13D1-FDF5-4A22-B721-FC4F5023E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417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08C6C-7E32-4E12-906B-F2B44F2F75A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13D1-FDF5-4A22-B721-FC4F5023E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071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08C6C-7E32-4E12-906B-F2B44F2F75A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13D1-FDF5-4A22-B721-FC4F5023E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190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08C6C-7E32-4E12-906B-F2B44F2F75A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13D1-FDF5-4A22-B721-FC4F5023E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118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08C6C-7E32-4E12-906B-F2B44F2F75A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13D1-FDF5-4A22-B721-FC4F5023E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320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08C6C-7E32-4E12-906B-F2B44F2F75AF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213D1-FDF5-4A22-B721-FC4F5023E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105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Импорт данных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4902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Типы данных, ключевое поле в таблице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68" y="1936349"/>
            <a:ext cx="7697932" cy="4327974"/>
          </a:xfrm>
        </p:spPr>
      </p:pic>
    </p:spTree>
    <p:extLst>
      <p:ext uri="{BB962C8B-B14F-4D97-AF65-F5344CB8AC3E}">
        <p14:creationId xmlns:p14="http://schemas.microsoft.com/office/powerpoint/2010/main" val="95238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 данных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809" y="1825625"/>
            <a:ext cx="3084382" cy="4351338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832" y="1954353"/>
            <a:ext cx="4079955" cy="4222610"/>
          </a:xfrm>
        </p:spPr>
      </p:pic>
      <p:sp>
        <p:nvSpPr>
          <p:cNvPr id="10" name="TextBox 9"/>
          <p:cNvSpPr txBox="1"/>
          <p:nvPr/>
        </p:nvSpPr>
        <p:spPr>
          <a:xfrm>
            <a:off x="0" y="1027906"/>
            <a:ext cx="2470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Таблица Ученики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39034" y="1157992"/>
            <a:ext cx="3452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Таблица Преподаватели</a:t>
            </a:r>
            <a:endParaRPr lang="ru-RU" sz="2400" dirty="0">
              <a:solidFill>
                <a:srgbClr val="FF0000"/>
              </a:solidFill>
            </a:endParaRPr>
          </a:p>
        </p:txBody>
      </p:sp>
      <p:cxnSp>
        <p:nvCxnSpPr>
          <p:cNvPr id="13" name="Соединительная линия уступом 12"/>
          <p:cNvCxnSpPr>
            <a:stCxn id="10" idx="2"/>
          </p:cNvCxnSpPr>
          <p:nvPr/>
        </p:nvCxnSpPr>
        <p:spPr>
          <a:xfrm rot="16200000" flipH="1">
            <a:off x="1048448" y="1676245"/>
            <a:ext cx="1212686" cy="839337"/>
          </a:xfrm>
          <a:prstGeom prst="bent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оединительная линия уступом 14"/>
          <p:cNvCxnSpPr/>
          <p:nvPr/>
        </p:nvCxnSpPr>
        <p:spPr>
          <a:xfrm>
            <a:off x="10271079" y="1619657"/>
            <a:ext cx="1602473" cy="1464737"/>
          </a:xfrm>
          <a:prstGeom prst="bentConnector3">
            <a:avLst/>
          </a:prstGeom>
          <a:ln w="38100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009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 импорта данных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61" y="2541363"/>
            <a:ext cx="5181600" cy="291322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544680"/>
            <a:ext cx="5181600" cy="1403697"/>
          </a:xfrm>
        </p:spPr>
      </p:pic>
      <p:sp>
        <p:nvSpPr>
          <p:cNvPr id="7" name="TextBox 6"/>
          <p:cNvSpPr txBox="1"/>
          <p:nvPr/>
        </p:nvSpPr>
        <p:spPr>
          <a:xfrm>
            <a:off x="614149" y="6305266"/>
            <a:ext cx="34938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Виды импорта данных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16357307">
            <a:off x="460829" y="3931986"/>
            <a:ext cx="2846068" cy="1473958"/>
          </a:xfrm>
          <a:prstGeom prst="rightArrow">
            <a:avLst>
              <a:gd name="adj1" fmla="val 55555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506269" y="5063319"/>
            <a:ext cx="3562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Импорт данных из </a:t>
            </a:r>
            <a:r>
              <a:rPr lang="en-US" sz="2400" dirty="0" smtClean="0">
                <a:solidFill>
                  <a:srgbClr val="FF0000"/>
                </a:solidFill>
              </a:rPr>
              <a:t>Excel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13483673">
            <a:off x="6966292" y="3211398"/>
            <a:ext cx="2316264" cy="1473958"/>
          </a:xfrm>
          <a:prstGeom prst="rightArrow">
            <a:avLst>
              <a:gd name="adj1" fmla="val 55555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73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Выбор файлов загрузки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00133"/>
            <a:ext cx="5181600" cy="360232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806" y="2200133"/>
            <a:ext cx="5408836" cy="3714895"/>
          </a:xfr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3316406" y="3248167"/>
            <a:ext cx="96899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8900615" y="3250441"/>
            <a:ext cx="96899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426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шаг импорта данных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659" y="1811977"/>
            <a:ext cx="7199141" cy="4908094"/>
          </a:xfrm>
        </p:spPr>
      </p:pic>
      <p:sp>
        <p:nvSpPr>
          <p:cNvPr id="8" name="Стрелка вправо 7"/>
          <p:cNvSpPr/>
          <p:nvPr/>
        </p:nvSpPr>
        <p:spPr>
          <a:xfrm>
            <a:off x="2735292" y="2251881"/>
            <a:ext cx="1419367" cy="111911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29790" y="2333768"/>
            <a:ext cx="24702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Выбор первой строки как наименования полей таблицы данных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688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Следующий шаг импорта данных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547" y="1690688"/>
            <a:ext cx="7994906" cy="5379844"/>
          </a:xfrm>
        </p:spPr>
      </p:pic>
    </p:spTree>
    <p:extLst>
      <p:ext uri="{BB962C8B-B14F-4D97-AF65-F5344CB8AC3E}">
        <p14:creationId xmlns:p14="http://schemas.microsoft.com/office/powerpoint/2010/main" val="197563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Завершающий шаг импорта данных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246" y="1921160"/>
            <a:ext cx="6442554" cy="4351338"/>
          </a:xfrm>
        </p:spPr>
      </p:pic>
      <p:sp>
        <p:nvSpPr>
          <p:cNvPr id="5" name="Стрелка вправо 4"/>
          <p:cNvSpPr/>
          <p:nvPr/>
        </p:nvSpPr>
        <p:spPr>
          <a:xfrm>
            <a:off x="3794079" y="2811439"/>
            <a:ext cx="2301922" cy="10781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41194" y="2750360"/>
            <a:ext cx="31662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Возможность выбрать ключевое поле. В данном случае мы ключевое поле мы не выбираем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785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Переименование таблицы базы данных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135" y="1866568"/>
            <a:ext cx="7372665" cy="4991432"/>
          </a:xfrm>
        </p:spPr>
      </p:pic>
      <p:sp>
        <p:nvSpPr>
          <p:cNvPr id="5" name="Стрелка вправо 4"/>
          <p:cNvSpPr/>
          <p:nvPr/>
        </p:nvSpPr>
        <p:spPr>
          <a:xfrm>
            <a:off x="3630305" y="2920621"/>
            <a:ext cx="1583140" cy="94169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55093" y="2947917"/>
            <a:ext cx="29752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Определяем имя таблицы в которую импортировались данные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00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Изменение формы таблицы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535" y="1839271"/>
            <a:ext cx="6686266" cy="5363065"/>
          </a:xfrm>
        </p:spPr>
      </p:pic>
      <p:sp>
        <p:nvSpPr>
          <p:cNvPr id="5" name="Стрелка вправо 4"/>
          <p:cNvSpPr/>
          <p:nvPr/>
        </p:nvSpPr>
        <p:spPr>
          <a:xfrm>
            <a:off x="4094328" y="2715905"/>
            <a:ext cx="1596787" cy="141936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36979" y="3102422"/>
            <a:ext cx="33573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Форма изменения формате таблицы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626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81</Words>
  <Application>Microsoft Office PowerPoint</Application>
  <PresentationFormat>Широкоэкранный</PresentationFormat>
  <Paragraphs>19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Access</vt:lpstr>
      <vt:lpstr>Источники данных</vt:lpstr>
      <vt:lpstr>Форма импорта данных</vt:lpstr>
      <vt:lpstr>Выбор файлов загрузки</vt:lpstr>
      <vt:lpstr>Первый шаг импорта данных</vt:lpstr>
      <vt:lpstr>Следующий шаг импорта данных</vt:lpstr>
      <vt:lpstr>Завершающий шаг импорта данных</vt:lpstr>
      <vt:lpstr>Переименование таблицы базы данных</vt:lpstr>
      <vt:lpstr>Изменение формы таблицы</vt:lpstr>
      <vt:lpstr>Типы данных, ключевое поле в таблице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</dc:title>
  <dc:creator>нет2 каби</dc:creator>
  <cp:lastModifiedBy>нет2 каби</cp:lastModifiedBy>
  <cp:revision>5</cp:revision>
  <dcterms:created xsi:type="dcterms:W3CDTF">2020-04-11T10:13:20Z</dcterms:created>
  <dcterms:modified xsi:type="dcterms:W3CDTF">2020-04-11T10:51:26Z</dcterms:modified>
</cp:coreProperties>
</file>