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5" r:id="rId2"/>
    <p:sldId id="262" r:id="rId3"/>
    <p:sldId id="266" r:id="rId4"/>
    <p:sldId id="268" r:id="rId5"/>
    <p:sldId id="263" r:id="rId6"/>
    <p:sldId id="267" r:id="rId7"/>
    <p:sldId id="269" r:id="rId8"/>
    <p:sldId id="270" r:id="rId9"/>
    <p:sldId id="271" r:id="rId10"/>
    <p:sldId id="272" r:id="rId11"/>
    <p:sldId id="257" r:id="rId12"/>
    <p:sldId id="256" r:id="rId13"/>
    <p:sldId id="258" r:id="rId14"/>
    <p:sldId id="259" r:id="rId15"/>
    <p:sldId id="260" r:id="rId16"/>
    <p:sldId id="261" r:id="rId17"/>
    <p:sldId id="26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5179" autoAdjust="0"/>
  </p:normalViewPr>
  <p:slideViewPr>
    <p:cSldViewPr>
      <p:cViewPr varScale="1">
        <p:scale>
          <a:sx n="82" d="100"/>
          <a:sy n="82" d="100"/>
        </p:scale>
        <p:origin x="105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D79A1-C353-48A5-BC0E-A83D92BB13C5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E6AC5-833D-41D5-B85D-6D18E067755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57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E6AC5-833D-41D5-B85D-6D18E0677550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16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92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6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4905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18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8403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971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64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15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27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58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74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82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06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67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18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91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43B6F-11F6-4575-947F-ED88C1F6140A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86746D9-C87B-46FF-87A8-ADAE48F9B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91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F%D0%BE%D1%87%D1%82%D0%BE%D0%B2%D0%B0%D1%8F_%D0%BC%D0%B0%D1%80%D0%BA%D0%B0" TargetMode="External"/><Relationship Id="rId5" Type="http://schemas.openxmlformats.org/officeDocument/2006/relationships/hyperlink" Target="http://ru.wikipedia.org/wiki/1970_%D0%B3%D0%BE%D0%B4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6_%D0%BC%D0%B0%D1%8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ru.wikipedia.org/wiki/1965_%D0%B3%D0%BE%D0%B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9E%D0%92" TargetMode="External"/><Relationship Id="rId13" Type="http://schemas.openxmlformats.org/officeDocument/2006/relationships/hyperlink" Target="http://ru.wikipedia.org/wiki/%D0%9B%D1%8C%D0%B2%D0%BE%D0%B2" TargetMode="External"/><Relationship Id="rId3" Type="http://schemas.openxmlformats.org/officeDocument/2006/relationships/hyperlink" Target="http://ru.wikipedia.org/wiki/%D0%92%D0%9A%D0%9F(%D0%B1)" TargetMode="External"/><Relationship Id="rId7" Type="http://schemas.openxmlformats.org/officeDocument/2006/relationships/hyperlink" Target="http://ru.wikipedia.org/wiki/1941_%D0%B3%D0%BE%D0%B4" TargetMode="External"/><Relationship Id="rId12" Type="http://schemas.openxmlformats.org/officeDocument/2006/relationships/hyperlink" Target="http://ru.wikipedia.org/wiki/%D0%9F%D0%BB%D0%B0%D1%86%D0%B4%D0%B0%D1%80%D0%BC" TargetMode="External"/><Relationship Id="rId2" Type="http://schemas.openxmlformats.org/officeDocument/2006/relationships/hyperlink" Target="http://ru.wikipedia.org/wiki/%D0%91%D1%83%D1%80%D1%8F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32_%D0%B3%D0%BE%D0%B4" TargetMode="External"/><Relationship Id="rId11" Type="http://schemas.openxmlformats.org/officeDocument/2006/relationships/hyperlink" Target="http://ru.wikipedia.org/wiki/1945_%D0%B3%D0%BE%D0%B4" TargetMode="External"/><Relationship Id="rId5" Type="http://schemas.openxmlformats.org/officeDocument/2006/relationships/hyperlink" Target="http://ru.wikipedia.org/wiki/1930_%D0%B3%D0%BE%D0%B4" TargetMode="External"/><Relationship Id="rId10" Type="http://schemas.openxmlformats.org/officeDocument/2006/relationships/hyperlink" Target="http://ru.wikipedia.org/wiki/8_%D0%BC%D0%B0%D1%80%D1%82%D0%B0" TargetMode="External"/><Relationship Id="rId4" Type="http://schemas.openxmlformats.org/officeDocument/2006/relationships/hyperlink" Target="http://ru.wikipedia.org/wiki/%D0%9A%D0%9F%D0%A1%D0%A1" TargetMode="External"/><Relationship Id="rId9" Type="http://schemas.openxmlformats.org/officeDocument/2006/relationships/hyperlink" Target="http://ru.wikipedia.org/wiki/%D0%9A%D1%80%D0%B0%D0%BA%D0%BE%D0%B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68760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патриотических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  у детей дошкольного возраста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 с воспитания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любви к малой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Родине»</a:t>
            </a:r>
          </a:p>
          <a:p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№112  «Сибирячок» г.Улан-Удэ </a:t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Воспитатели:</a:t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Печёрина Светлана Михайловна</a:t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Цыбикова Ольга Максаровна</a:t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587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.panoramio.com/photos/large/4895504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7"/>
          <a:stretch/>
        </p:blipFill>
        <p:spPr bwMode="auto">
          <a:xfrm>
            <a:off x="611560" y="692696"/>
            <a:ext cx="7848872" cy="528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6684" y="116632"/>
            <a:ext cx="4722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Высотные дома на улице Борсоева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2663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517" y="469469"/>
            <a:ext cx="88209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«История  моей  улицы…»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(участник проекта -  победитель в номинации «Связующая нить поколений»)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356992"/>
            <a:ext cx="7156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Nautilus Pompilius" pitchFamily="50" charset="-52"/>
              </a:rPr>
              <a:t>   Улица имени </a:t>
            </a:r>
          </a:p>
          <a:p>
            <a:r>
              <a:rPr lang="ru-RU" sz="3200" b="1" dirty="0" smtClean="0">
                <a:latin typeface="Nautilus Pompilius" pitchFamily="50" charset="-52"/>
              </a:rPr>
              <a:t>П.С.Балтахинова</a:t>
            </a:r>
            <a:endParaRPr lang="ru-RU" sz="3200" b="1" dirty="0">
              <a:latin typeface="Nautilus Pompilius" pitchFamily="50" charset="-52"/>
            </a:endParaRPr>
          </a:p>
        </p:txBody>
      </p:sp>
      <p:pic>
        <p:nvPicPr>
          <p:cNvPr id="9" name="Рисунок 8" descr="ул. Балтахин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05036"/>
            <a:ext cx="8424936" cy="5014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03648" y="62373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39952" y="1700808"/>
            <a:ext cx="497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Балтахинова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04054"/>
            <a:ext cx="77768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улицы имени П.С Балтахинова               началась с 1947 года. 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этого улица носила названия Мокрослободская, Монгольская.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Verkhneudinsk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0" y="2291128"/>
            <a:ext cx="4176465" cy="2088231"/>
          </a:xfrm>
          <a:prstGeom prst="rect">
            <a:avLst/>
          </a:prstGeom>
        </p:spPr>
      </p:pic>
      <p:pic>
        <p:nvPicPr>
          <p:cNvPr id="6" name="Рисунок 5" descr="na_ul_Mokroslobodskaya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2078" y="2276871"/>
            <a:ext cx="3312368" cy="2016224"/>
          </a:xfrm>
          <a:prstGeom prst="rect">
            <a:avLst/>
          </a:prstGeom>
        </p:spPr>
      </p:pic>
      <p:pic>
        <p:nvPicPr>
          <p:cNvPr id="8" name="Рисунок 7" descr="114296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42078" y="4429237"/>
            <a:ext cx="3312368" cy="2022372"/>
          </a:xfrm>
          <a:prstGeom prst="rect">
            <a:avLst/>
          </a:prstGeom>
        </p:spPr>
      </p:pic>
      <p:pic>
        <p:nvPicPr>
          <p:cNvPr id="9" name="Рисунок 8" descr="0af6d77f469ff4e3b96cb118253e2d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1364" y="4429237"/>
            <a:ext cx="4124651" cy="2217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4005064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latin typeface="Nautilus Pompilius" pitchFamily="50" charset="-52"/>
            </a:endParaRPr>
          </a:p>
          <a:p>
            <a:r>
              <a:rPr lang="ru-RU" sz="2400" dirty="0">
                <a:latin typeface="Nautilus Pompilius" pitchFamily="50" charset="-52"/>
              </a:rPr>
              <a:t> </a:t>
            </a:r>
            <a:r>
              <a:rPr lang="ru-RU" sz="2400" dirty="0" smtClean="0">
                <a:latin typeface="Nautilus Pompilius" pitchFamily="50" charset="-52"/>
              </a:rPr>
              <a:t>    </a:t>
            </a:r>
            <a:endParaRPr lang="ru-RU" sz="2400" dirty="0">
              <a:latin typeface="Nautilus Pompilius" pitchFamily="50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7676" y="4029771"/>
            <a:ext cx="83529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Nautilus Pompilius" pitchFamily="50" charset="-52"/>
            </a:endParaRPr>
          </a:p>
          <a:p>
            <a:endParaRPr lang="ru-RU" sz="2000" dirty="0">
              <a:latin typeface="Nautilus Pompilius" pitchFamily="50" charset="-52"/>
            </a:endParaRPr>
          </a:p>
          <a:p>
            <a:endParaRPr lang="ru-RU" sz="2000" dirty="0" smtClean="0">
              <a:latin typeface="Nautilus Pompilius" pitchFamily="50" charset="-52"/>
            </a:endParaRPr>
          </a:p>
          <a:p>
            <a:endParaRPr lang="ru-RU" sz="2000" dirty="0" smtClean="0">
              <a:latin typeface="Nautilus Pompilius" pitchFamily="50" charset="-52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- он же, его историческая сердцевина. Именно здесь до места основания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рукой подать. От острога берет свое начало бывшая Мокрослободская, ныне - улица Балтахинова. </a:t>
            </a:r>
          </a:p>
        </p:txBody>
      </p:sp>
      <p:pic>
        <p:nvPicPr>
          <p:cNvPr id="16" name="Рисунок 15" descr="Verkhneudinsk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676" y="1196752"/>
            <a:ext cx="7534724" cy="397285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411760" y="476672"/>
            <a:ext cx="4320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Мокрослободская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3137"/>
            <a:ext cx="856895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16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Начинается от Удинского моста и подходит под небольшим углом к Коммунистической, до пересечения с ней, при подъеме на гору. Старое название улицы - Мокрослободская. Само название говорит о том, какой была она в царское время. Когда-то эта улица и нижняя часть улицы Советской были старым руслом Уды, которая протекала у подножия горы и впадала в Селенгу примерно в том месте, где находится городская баня по улице Смолина. Но постепенно, с образованием наносов, русло Уды изменило свое направление. Здесь же осталась старица, которая постепенно превратилась в болото. Об этом свидетельствует и врач М. В. Танский в своих очерках о Верхнеудинске 70 -80 -</a:t>
            </a:r>
            <a:r>
              <a:rPr lang="ru-RU" sz="16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х </a:t>
            </a:r>
            <a:r>
              <a:rPr lang="ru-RU" sz="16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годов XIX века: "О водопроводах и не мечтали. Существовали и колодцы, но в ближайших к Мокрослободской и Закалтусной улицам колодцах вода бывала желтого цвета, солоновато-горькая на вкус, к употреблению непригодная. Причина объяснялась так: там, где пролегали эти улицы, была, по преданию, старица Уды, превратившаяся потом в болото. Само название улиц подтверждает предание. Болото засыпали, главным образом, навозом, сильно загрязнили почву, которая и через десятки лет не смогла очиститься и проветриться еще и потому, что загрязнение, в связи с постоянным антисанитарным состоянием города, продолжалось". Болото было ликвидировано, и на этом месте стали строить дома. Появились улицы Мокрослободская и Думская (ныне Советская). Мокрая Слобода очень часто затапливалась во время проливных дождей. Заливались водой и близлежащие улицы - Базарная (ныне улица Кирова), Проезжая (ныне улица Каландаришвили). Жители Верхнеудинска были вынуждены провести водосточную канаву от Мокрой Слободы до Селенги, но и она мало помогала. Сейчас улица покрыта асфальтом, и жители сегодняшнего дня не знают, что эта улица была когда-то болотом. В первые годы Советской власти в двухэтажном каменном доме на этой улице помещался Монгольский рабфак, и она получила название Монгольской.</a:t>
            </a:r>
            <a:r>
              <a:rPr lang="ru-RU" sz="16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      В 1947 году ей было присвоено имя командира бурятских партизанских отрядов Павла Балтахинова, который успешно сражался с </a:t>
            </a:r>
            <a:r>
              <a:rPr lang="ru-RU" sz="16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бандитами </a:t>
            </a:r>
            <a:r>
              <a:rPr lang="ru-RU" sz="16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в Иркутской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Сергеевич Балтахинов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lXJWsVtvx6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980728"/>
            <a:ext cx="46101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5500" y="1196752"/>
            <a:ext cx="381642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Мой прапрадедушка </a:t>
            </a:r>
            <a:r>
              <a:rPr lang="ru-RU" sz="1600" b="1" dirty="0" smtClean="0"/>
              <a:t>Павел Сергеевич</a:t>
            </a:r>
            <a:r>
              <a:rPr lang="en-US" sz="1600" b="1" dirty="0" smtClean="0"/>
              <a:t> </a:t>
            </a:r>
            <a:r>
              <a:rPr lang="ru-RU" sz="1600" b="1" dirty="0" smtClean="0"/>
              <a:t>Балтахинов </a:t>
            </a:r>
            <a:r>
              <a:rPr lang="ru-RU" sz="1600" dirty="0" smtClean="0"/>
              <a:t>родился в 1900 г. В семье крестьянина в улусе Средняя Тараса, Бохонской волости, Иркутской губернии.</a:t>
            </a:r>
          </a:p>
          <a:p>
            <a:r>
              <a:rPr lang="ru-RU" sz="1600" dirty="0" smtClean="0"/>
              <a:t>Отец его имел шестерых детей. Он был старшим сыном в обычной многодетной (четверо сыновей, две дочери) семье, и еще в детстве  крещен родителями в православную веру с именем Павел. Однако в родном улусе всегда помнили его детское имя Михаил.</a:t>
            </a:r>
            <a:endParaRPr lang="en-US" sz="1600" dirty="0" smtClean="0"/>
          </a:p>
          <a:p>
            <a:r>
              <a:rPr lang="ru-RU" sz="1600" dirty="0" smtClean="0"/>
              <a:t>С десяти лет Павел помогал отцу в хозяйстве и вместе с ним работал по найму у священника Бохонской церкви. В 1912 году закончил духовное училище. Окончив училище он поступает в духовную семинарию, но ему не удается ее закончить. В России произошла революция.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 неспокойное время общество разделилось на два лагеря(красных и белых). </a:t>
            </a: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Красные-революционеры (новая власть), а белые, оставшиеся верными старым порядкам, царю люди. </a:t>
            </a: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прапрадедушка  стал революционером. Красные пришли к власти, Павел Балтахинов  оказался на стороне победивших. </a:t>
            </a: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1920 года в Иркутской губернии вспыхнуло крупное крестьянское восстание против новой власти. 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25 февраля 1920 года отряд  белого командира Донского напал на  село Тарасу,  и окружил дом отца Балтахинова. В боях погибли Павел Балтахинов и двое советских активистов. Историю пишут победители. Память о красном командире бурятского партизанского отряда отражена в названии улиц в Улан-Удэ, Бохане и Усть-Орде.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krasnae_belye_f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284984"/>
            <a:ext cx="640871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116632"/>
            <a:ext cx="8316416" cy="2304256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3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Сердцем прикоснись к подвигу. </a:t>
            </a: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55-летию первого полета человека в космос подготовили с детьми презентации об истории улиц В.Н. Терешковой и Ю.А.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Гагарина. </a:t>
            </a: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заслуги перед Отечеством неоспоримы – это знают все.  </a:t>
            </a: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героев в стране много. Их награждают орденами и медалями за труд, отвагу, </a:t>
            </a: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материнство. Они живут среди нас, с виду неприметные, но трудолюбивые, заботливые, ответственные –это чабаны, доярки, спасатели, врачи и другие профессионалы своего дела.</a:t>
            </a: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Улицы, названные в честь героев, это память поколений об их подвигах, гордость за людей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4" descr="2499399_640p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780928"/>
            <a:ext cx="2335546" cy="324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" t="4867" r="6091" b="4339"/>
          <a:stretch/>
        </p:blipFill>
        <p:spPr>
          <a:xfrm>
            <a:off x="1259632" y="2571236"/>
            <a:ext cx="2903719" cy="409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82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1628800"/>
            <a:ext cx="55081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нашего исследования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знания.</a:t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информационного стенда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фотоальбома о В. Б.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Борсоеве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продукта.</a:t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365104"/>
            <a:ext cx="5184576" cy="472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   внимание 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дошкольников – направление актуальное и достаточно сложное. Основная причина этого – многоаспектность содержания работы.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Воспитание любви к малой Родине – это основа  нравственно-патриотического воспитания, его первая и самая важная ступень.</a:t>
            </a:r>
            <a:r>
              <a:rPr lang="ru-RU" dirty="0">
                <a:solidFill>
                  <a:srgbClr val="002060"/>
                </a:solidFill>
              </a:rPr>
              <a:t>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дошкольника образ Родины еще размыт, не сформирован. 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Поэтому   воспитание любви к Родине мы ведем в         последовательности: 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дом – моя улица – мой город – моя республика – моя страна – моя планета. 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стоит на улице. У улицы есть название. С чем оно связано?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Возникла идея проекта «История моей улицы».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каждого города  своя история, свои достопримечательности,    знать, чем знаменит родной город, каким трудом заняты люди, прославившие  его   -  это чрезвычайно важно для воспитания патриотических чувств.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фотографии, открытки, карты, показали  разницу, как выглядел город раньше и как он выглядит сейчас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чем говорит название улицы? Выясняли наши воспитанники. Посетили «Музей истории города», библиотеку, «Музей пожарной части» Октябрьского района города, расспросили родных, собрали необходимые сведения, узнали много новых фактов и некоторые из них мы представили в нашей презентации.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18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-maps.yandex.ru/1.x/?l=map&amp;size=450,350&amp;ll=107.583119,51.837285&amp;z=16&amp;pt=107.583119,51.837285,pm2wt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97"/>
            <a:ext cx="8882815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4847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моей улицы»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 представлены семьями воспитанников и педагогами группы № 6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Составили презентацию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Печёрина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Светлана Михайловна</a:t>
            </a:r>
            <a:endParaRPr lang="en-US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Цыбикова Ольга Максаровна</a:t>
            </a:r>
          </a:p>
        </p:txBody>
      </p:sp>
    </p:spTree>
    <p:extLst>
      <p:ext uri="{BB962C8B-B14F-4D97-AF65-F5344CB8AC3E}">
        <p14:creationId xmlns:p14="http://schemas.microsoft.com/office/powerpoint/2010/main" val="3206305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9909" y="3423821"/>
            <a:ext cx="72976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сведения о названии улиц города.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достопримечательностями улиц города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из достоверных источников мы узнали</a:t>
            </a:r>
          </a:p>
          <a:p>
            <a:pPr algn="just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13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апреля 2016г - 110 лет со дня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В.Б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Борсоева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8346" y="4624150"/>
            <a:ext cx="5669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названия: до 1965 г. ул. Магистральная, затем переименована в ул.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Железнодорожную.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09018" y="5114248"/>
            <a:ext cx="5669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1976 г. ул. Железнодорожная  переименована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улицу Героя Советского Союза В.Б. Борсоева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18346" y="5760579"/>
            <a:ext cx="4949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Местонахождение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объекта: 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район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39216" y="2182620"/>
            <a:ext cx="700958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историческую и  культурную летопись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 города.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90263" y="2841390"/>
            <a:ext cx="5288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историю возникновения названия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6288" y="1296543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just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Улицы, их названия, история возникновения и развитие </a:t>
            </a:r>
          </a:p>
          <a:p>
            <a:pPr marL="137160" indent="0" algn="just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поведать многое. Как и люди, улицы имеют свою судьбу.</a:t>
            </a:r>
          </a:p>
          <a:p>
            <a:pPr marL="137160" indent="0" algn="just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историю своей малой родины важно для будущих поколений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787255"/>
            <a:ext cx="19286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009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2564"/>
            <a:ext cx="2285232" cy="199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8" y="3270157"/>
            <a:ext cx="333872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156862"/>
            <a:ext cx="4176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августа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2014г.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сквере по улице Борсоева, 71, состоялось торжественное открытие памятника Герою Советского Союза Владимиру Бузинаевичу Борсоеву. 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096" y="3815161"/>
            <a:ext cx="1272035" cy="151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02531" y="3979401"/>
            <a:ext cx="3880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70 год"/>
              </a:rPr>
              <a:t>1970 году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выпущена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Почтовая марка"/>
              </a:rPr>
              <a:t>почтовая марка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СССР, посвященная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Борсоеву.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4058" y="4647264"/>
            <a:ext cx="4998422" cy="210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героя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двумя орденами Ленина,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орденами Красного Знамени,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Отечественной войны 1-й степени,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Красной Звезды, медалями,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также американским орденом «Легион заслуженных офицерской степени».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60239" y="1009942"/>
            <a:ext cx="5616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городе Улан-Удэ за мужество и героизм, проявленные в годы ВОВ, улица была названа именем  В.Б. Борсоева.  Позже была установлена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мемориальная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доска на стене дома № 71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25806" y="386420"/>
            <a:ext cx="4536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улицы имени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В.Б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Борсоева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2314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79288"/>
            <a:ext cx="2163996" cy="176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68044" y="1124744"/>
            <a:ext cx="396044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6 мая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1965 год"/>
              </a:rPr>
              <a:t>1965 года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мужество и героизм, проявленные в боях с немецко-фашистскими захватчиками гвардии полковнику Владимиру Бузинаевичу Борсоеву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присвоено звание Героя Советского Союза.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8275" y="593538"/>
            <a:ext cx="1650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Звезда Геро</a:t>
            </a:r>
            <a:r>
              <a:rPr lang="ru-RU" i="1" dirty="0">
                <a:solidFill>
                  <a:srgbClr val="FF0000"/>
                </a:solidFill>
              </a:rPr>
              <a:t>я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25719"/>
            <a:ext cx="4709229" cy="664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kern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</a:t>
            </a:r>
            <a:br>
              <a:rPr lang="ru-RU" b="1" i="1" kern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kern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Борсоев Владимир Бузинаев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93648"/>
            <a:ext cx="2866366" cy="36853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4967934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810072"/>
            <a:ext cx="51846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Бузинаевич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Борсоев - командир7-й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гвардейской истребительно-противотанковой артиллерийской бригады 60-й армии 1-го Украинского фронта, гвардии полковник </a:t>
            </a:r>
          </a:p>
        </p:txBody>
      </p:sp>
    </p:spTree>
    <p:extLst>
      <p:ext uri="{BB962C8B-B14F-4D97-AF65-F5344CB8AC3E}">
        <p14:creationId xmlns:p14="http://schemas.microsoft.com/office/powerpoint/2010/main" val="251069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1820" y="476672"/>
            <a:ext cx="763284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13 апреля 1906г в деревне Холбот Баяндаевского района Усть-Ордынского Бурятского автономного округа Иркутской области в семье скотовода.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Бурят"/>
              </a:rPr>
              <a:t>Бурят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шесть лет он остался сиротой и вынужден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был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батрачить у зажиточных крестьян.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школы был избран председателем сельскохозяйственной коммуны деревни Тухум Баяндаевского района.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ВКП(б)"/>
              </a:rPr>
              <a:t>ВКП(б)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КПСС"/>
              </a:rPr>
              <a:t>КПСС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30 год"/>
              </a:rPr>
              <a:t>1930 года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Окончил совпартшколу и работал инструктором Эхирит-Булагатского райкома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партии.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16632"/>
            <a:ext cx="3068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Довоенная биография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1780" y="2708920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1932 год"/>
              </a:rPr>
              <a:t>1932 году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партийному специальному набору направлен в Ленинградское артиллерийское училище. 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1941 год"/>
              </a:rPr>
              <a:t>1941 году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окончил Военную академию имени М. В. Фрунзе. В боях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ВОВ"/>
              </a:rPr>
              <a:t>Великой Отечественной войны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июня 1941 года. Воронежский и 1-й Украинский фронт, Курская дуга, тяжелые бои по освобождению Правобережной Украины и Прикарпатья, захват Сандомирского плацдарма на левом берегу Вислы, освобождение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Краков"/>
              </a:rPr>
              <a:t>Кракова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ряда польских городов, форсирование Одера и штурм Ратибора — таковы этапы боевого пути Борсоева. Трижды он был ранен, но каждый раз возвращался в строй.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1820" y="5085184"/>
            <a:ext cx="72261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8 марта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1945 год"/>
              </a:rPr>
              <a:t>1945 года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гвардии полковник Владимир Бузинаевич Борсоев погиб в боях на Одерском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Плацдарм"/>
              </a:rPr>
              <a:t>плацдарме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Похоронен в городе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tooltip="Львов"/>
              </a:rPr>
              <a:t>Львове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холме Славы.</a:t>
            </a:r>
          </a:p>
        </p:txBody>
      </p:sp>
    </p:spTree>
    <p:extLst>
      <p:ext uri="{BB962C8B-B14F-4D97-AF65-F5344CB8AC3E}">
        <p14:creationId xmlns:p14="http://schemas.microsoft.com/office/powerpoint/2010/main" val="91531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.wixstatic.com/media/d33116_519acdaa052f4a2ba67790a03b03f472.jpg_srz_1092_1534_85_22_0.50_1.20_0.00_jpg_srz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7" t="20923" r="27028" b="6584"/>
          <a:stretch/>
        </p:blipFill>
        <p:spPr bwMode="auto">
          <a:xfrm>
            <a:off x="5923813" y="2554406"/>
            <a:ext cx="2593164" cy="39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1484784"/>
            <a:ext cx="3347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«Гостеприимная Бурятия»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661383"/>
            <a:ext cx="4788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нашей улицы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smorodina.com/uploads/image/image/39445/_____________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6" y="2631662"/>
            <a:ext cx="2174105" cy="377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w2.google.com/mw-panoramio/photos/medium/731117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223" y="2251245"/>
            <a:ext cx="3123586" cy="423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1333203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Памятник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«Юность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Бурятии»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987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на улице 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Picture 2" descr="http://sr1.o9k.me/images/fd/cc/2c/upload_78070b57a8345d3ad2eb5cb020fdcc2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597666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692696"/>
            <a:ext cx="34818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«Бурятские воины»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9378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555</TotalTime>
  <Words>787</Words>
  <Application>Microsoft Office PowerPoint</Application>
  <PresentationFormat>Экран (4:3)</PresentationFormat>
  <Paragraphs>97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 Math</vt:lpstr>
      <vt:lpstr>Century Gothic</vt:lpstr>
      <vt:lpstr>Nautilus Pompilius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DOM</cp:lastModifiedBy>
  <cp:revision>78</cp:revision>
  <dcterms:created xsi:type="dcterms:W3CDTF">2016-03-26T10:14:49Z</dcterms:created>
  <dcterms:modified xsi:type="dcterms:W3CDTF">2020-04-13T10:42:38Z</dcterms:modified>
</cp:coreProperties>
</file>