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91" r:id="rId3"/>
    <p:sldId id="293" r:id="rId4"/>
    <p:sldId id="294" r:id="rId5"/>
    <p:sldId id="272" r:id="rId6"/>
    <p:sldId id="259" r:id="rId7"/>
    <p:sldId id="263" r:id="rId8"/>
    <p:sldId id="273" r:id="rId9"/>
    <p:sldId id="275" r:id="rId10"/>
    <p:sldId id="276" r:id="rId11"/>
    <p:sldId id="300" r:id="rId12"/>
    <p:sldId id="303" r:id="rId13"/>
    <p:sldId id="302" r:id="rId14"/>
    <p:sldId id="309" r:id="rId15"/>
    <p:sldId id="310" r:id="rId16"/>
    <p:sldId id="30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3950" autoAdjust="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921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3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23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239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240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241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6F85AB3-076D-4271-BC35-042F7662A0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B1448-9FFC-4BF0-AB16-CB5D684679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ABF5E-3208-4404-896F-3537DE240A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4C366-5F49-481D-97E0-CBD9E1348D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8818B-5921-4B09-94D1-51FFAFE53A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9734C8-37BB-4828-A0B1-0C6EE89CCA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DA026-8353-416B-983F-468E2FB4DF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A71DC6-D39F-4079-B6A5-CC4DE4551D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7CE3F4-05EA-46B8-B853-E9A0D6E0C5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75789-5895-4F6C-985D-051455E9FA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1F25A-5112-4A20-B46E-AD3E9BD059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819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21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21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1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821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821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fld id="{EFC6F145-CFD8-4FA7-B894-384303BC9AE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&#1052;&#1072;&#1090;&#1088;&#1105;&#1096;&#1082;&#1072;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1484313"/>
          </a:xfrm>
        </p:spPr>
        <p:txBody>
          <a:bodyPr/>
          <a:lstStyle/>
          <a:p>
            <a:r>
              <a:rPr lang="ru-RU" sz="4800" i="1"/>
              <a:t>М а т р е ш к а – </a:t>
            </a:r>
            <a:r>
              <a:rPr lang="ru-RU" sz="3600" i="1"/>
              <a:t>символ российской национальной культуры</a:t>
            </a: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9632" y="1430367"/>
            <a:ext cx="5975350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5795963" y="3581370"/>
            <a:ext cx="33480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eaLnBrk="0" hangingPunct="0">
              <a:spcBef>
                <a:spcPct val="20000"/>
              </a:spcBef>
            </a:pPr>
            <a:r>
              <a:rPr lang="ru-RU" dirty="0"/>
              <a:t>	</a:t>
            </a:r>
            <a:endParaRPr lang="ru-RU" sz="2000" b="1" i="1" dirty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/>
              <a:t>Литературная страничка</a:t>
            </a:r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/>
              <a:t>Ах, матрешечка-матрешка. </a:t>
            </a:r>
          </a:p>
          <a:p>
            <a:pPr>
              <a:buFont typeface="Wingdings" pitchFamily="2" charset="2"/>
              <a:buNone/>
            </a:pPr>
            <a:r>
              <a:rPr lang="ru-RU" sz="2400"/>
              <a:t>Хороша, не рассказать! </a:t>
            </a:r>
          </a:p>
          <a:p>
            <a:pPr>
              <a:buFont typeface="Wingdings" pitchFamily="2" charset="2"/>
              <a:buNone/>
            </a:pPr>
            <a:r>
              <a:rPr lang="ru-RU" sz="2400"/>
              <a:t>Очень любят с тобой детки </a:t>
            </a:r>
          </a:p>
          <a:p>
            <a:pPr>
              <a:buFont typeface="Wingdings" pitchFamily="2" charset="2"/>
              <a:buNone/>
            </a:pPr>
            <a:r>
              <a:rPr lang="ru-RU" sz="2400"/>
              <a:t>В нашем садике играть. </a:t>
            </a:r>
          </a:p>
          <a:p>
            <a:pPr>
              <a:buFont typeface="Wingdings" pitchFamily="2" charset="2"/>
              <a:buNone/>
            </a:pPr>
            <a:r>
              <a:rPr lang="ru-RU" sz="2400"/>
              <a:t>Щечки яркие, платочек, </a:t>
            </a:r>
          </a:p>
          <a:p>
            <a:pPr>
              <a:buFont typeface="Wingdings" pitchFamily="2" charset="2"/>
              <a:buNone/>
            </a:pPr>
            <a:r>
              <a:rPr lang="ru-RU" sz="2400"/>
              <a:t>По подолу цветики. </a:t>
            </a:r>
          </a:p>
          <a:p>
            <a:pPr>
              <a:buFont typeface="Wingdings" pitchFamily="2" charset="2"/>
              <a:buNone/>
            </a:pPr>
            <a:r>
              <a:rPr lang="ru-RU" sz="2400"/>
              <a:t>Весело кружатся в танце </a:t>
            </a:r>
          </a:p>
          <a:p>
            <a:pPr>
              <a:buFont typeface="Wingdings" pitchFamily="2" charset="2"/>
              <a:buNone/>
            </a:pPr>
            <a:r>
              <a:rPr lang="ru-RU" sz="2400"/>
              <a:t>Яркие букетики!</a:t>
            </a:r>
          </a:p>
        </p:txBody>
      </p:sp>
      <p:pic>
        <p:nvPicPr>
          <p:cNvPr id="28682" name="Picture 10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211638" y="1989138"/>
            <a:ext cx="4537075" cy="3405187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9" name="Picture 5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844675"/>
            <a:ext cx="3887787" cy="3327400"/>
          </a:xfrm>
        </p:spPr>
      </p:pic>
      <p:sp>
        <p:nvSpPr>
          <p:cNvPr id="8295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333375"/>
            <a:ext cx="4038600" cy="57975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Нам, конечно, интересно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Про матрешек рассказать,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Но неплохо бы напомнить: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Когда мы будем танцевать?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Танцев русских много знаем.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Их мы любим танцевать.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Но сегодня в этом зале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«Кадриль» хотели бы сплясать.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/>
              <a:t>Изготовление и роспись матрешки</a:t>
            </a:r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/>
              <a:t>Матрешки изготавливаются индивидуальным автором. Индивидуальный характер производства не даёт возможности изготавливать большие партии матрешек. </a:t>
            </a:r>
          </a:p>
        </p:txBody>
      </p:sp>
      <p:pic>
        <p:nvPicPr>
          <p:cNvPr id="88069" name="Picture 5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92725" y="1557338"/>
            <a:ext cx="3209925" cy="360045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5" name="Picture 5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1125538"/>
            <a:ext cx="3336925" cy="3744912"/>
          </a:xfrm>
        </p:spPr>
      </p:pic>
      <p:sp>
        <p:nvSpPr>
          <p:cNvPr id="8704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60350"/>
            <a:ext cx="4038600" cy="6597650"/>
          </a:xfrm>
        </p:spPr>
        <p:txBody>
          <a:bodyPr/>
          <a:lstStyle/>
          <a:p>
            <a:r>
              <a:rPr lang="ru-RU"/>
              <a:t>Расписываются матрешки акварельными и гуашевыми красками. Для украшения матрешки используются глиттеры, поталь, голографические и другие блестки.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/>
              <a:t>Прорисовка деталей обводкой позволяет подчеркнуть их и выделить на общем фоне. После нее фактически получается готовое изделие. Как только матрешка готова, она проходит визуальный контроль качества, и уж только потом поступает на последний этап.</a:t>
            </a:r>
          </a:p>
        </p:txBody>
      </p:sp>
      <p:pic>
        <p:nvPicPr>
          <p:cNvPr id="97286" name="Picture 6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508625" y="1773238"/>
            <a:ext cx="2301875" cy="352901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7" name="Picture 5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03350" y="1341438"/>
            <a:ext cx="2371725" cy="4276725"/>
          </a:xfrm>
        </p:spPr>
      </p:pic>
      <p:sp>
        <p:nvSpPr>
          <p:cNvPr id="10035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628775"/>
            <a:ext cx="4038600" cy="4530725"/>
          </a:xfrm>
        </p:spPr>
        <p:txBody>
          <a:bodyPr/>
          <a:lstStyle/>
          <a:p>
            <a:r>
              <a:rPr lang="ru-RU"/>
              <a:t>Заключительный этап - сувенир покрывается слоем лака. Лак защищает изделия от влаги и пыли, а также придает особый блеск готовому сувениру. Все! Готово!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/>
              <a:t>В музее матрешки</a:t>
            </a:r>
          </a:p>
        </p:txBody>
      </p:sp>
      <p:pic>
        <p:nvPicPr>
          <p:cNvPr id="9216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196975"/>
            <a:ext cx="1446212" cy="2160588"/>
          </a:xfrm>
        </p:spPr>
      </p:pic>
      <p:pic>
        <p:nvPicPr>
          <p:cNvPr id="9216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213100"/>
            <a:ext cx="18859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6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24075" y="1341438"/>
            <a:ext cx="160496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6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67175" y="2997200"/>
            <a:ext cx="17272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67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67175" y="1268413"/>
            <a:ext cx="200025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68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00788" y="1268413"/>
            <a:ext cx="1782762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69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51500" y="3644900"/>
            <a:ext cx="2592388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70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339975" y="4508500"/>
            <a:ext cx="2230438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/>
              <a:t>«Статная дама»</a:t>
            </a:r>
          </a:p>
        </p:txBody>
      </p:sp>
      <p:pic>
        <p:nvPicPr>
          <p:cNvPr id="47112" name="Picture 8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628775"/>
            <a:ext cx="3338512" cy="3744913"/>
          </a:xfrm>
        </p:spPr>
      </p:pic>
      <p:sp>
        <p:nvSpPr>
          <p:cNvPr id="47113" name="Rectangle 9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>
                <a:hlinkClick r:id="rId3"/>
              </a:rPr>
              <a:t>Матрёшка (предположительно от уменьшительного имени «Матрёна, что означало "статная дама"»)</a:t>
            </a:r>
            <a:r>
              <a:rPr lang="ru-RU" sz="2400"/>
              <a:t> — русская деревянная игрушка в виде расписной куклы, внутри которой находятся подобные ей куклы меньшего размера.</a:t>
            </a:r>
          </a:p>
          <a:p>
            <a:pPr>
              <a:buFont typeface="Wingdings" pitchFamily="2" charset="2"/>
              <a:buNone/>
            </a:pPr>
            <a:endParaRPr lang="ru-RU" sz="240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Так, к примеру, в «Сказках и преданиях Северного края», подобранных И.В. Карнауховой, есть притча «Матрёна». В ней рассказывается о том, как баба Матрёна чуть было не замучила черта до смерти. В этой сказке прохожий-горшечник спасает черта от вредной и ленивой бабы и потом пугает его ею.</a:t>
            </a:r>
          </a:p>
        </p:txBody>
      </p:sp>
      <p:pic>
        <p:nvPicPr>
          <p:cNvPr id="66567" name="Picture 7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557338"/>
            <a:ext cx="3657600" cy="4103687"/>
          </a:xfr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341438"/>
            <a:ext cx="40386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В этом контексте Матрёна считается некоторым прототипом злобный супруги, которую опасается сам чёрт. Подобные описания встречаются и у Афанасьева. Сюжет о злостной супруге, знаменитый на русском севере, часто упоминается экспедициями ГИИС в «традиционных» версиях.</a:t>
            </a:r>
          </a:p>
        </p:txBody>
      </p:sp>
      <p:pic>
        <p:nvPicPr>
          <p:cNvPr id="68615" name="Picture 7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1341438"/>
            <a:ext cx="3851275" cy="4319587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3" name="Picture 7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1700213"/>
            <a:ext cx="3100388" cy="4032250"/>
          </a:xfrm>
        </p:spPr>
      </p:pic>
      <p:sp>
        <p:nvSpPr>
          <p:cNvPr id="24584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716463" y="1341438"/>
            <a:ext cx="4038600" cy="52943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История эта очень древняя и в то же время молодая. И главных действующих лиц зовут по-разному. И появились они, кто говорит - в Индии, кто утверждает, что в Китае, ну а кто-то указывает точно на Японию, ссылаясь на древнюю легенду о Джарме. </a:t>
            </a:r>
          </a:p>
        </p:txBody>
      </p:sp>
      <p:sp>
        <p:nvSpPr>
          <p:cNvPr id="24586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/>
              <a:t>Японский папа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196975"/>
            <a:ext cx="3594100" cy="4032250"/>
          </a:xfrm>
        </p:spPr>
      </p:pic>
      <p:sp>
        <p:nvSpPr>
          <p:cNvPr id="10247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476250"/>
            <a:ext cx="4038600" cy="5654675"/>
          </a:xfrm>
        </p:spPr>
        <p:txBody>
          <a:bodyPr/>
          <a:lstStyle/>
          <a:p>
            <a:r>
              <a:rPr lang="ru-RU" sz="2400"/>
              <a:t>   Японцы полюбили Джарму. и со временем он превратился в подобие нашего Деда Мороза, приносящего удачу. </a:t>
            </a:r>
            <a:br>
              <a:rPr lang="ru-RU" sz="2400"/>
            </a:br>
            <a:r>
              <a:rPr lang="ru-RU" sz="2400"/>
              <a:t>Имя для японцев было труднопроизносимо, поэтому они назвали его по-своему – Даруму. Фигурка монаха вот уже 1500 лет является частью жизненной атрибутики японцев. Ее делают из папье-маше и учат этому с малых лет.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/>
              <a:t>Рождение русской матрешки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394075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Первая отечественная матрешка представляла собой детскую группу: восемь кукол изображали детей разных возрастов, от самой старшей (большой) девушки с петухом до завернутого в пеленки младенца. </a:t>
            </a:r>
          </a:p>
          <a:p>
            <a:pPr>
              <a:lnSpc>
                <a:spcPct val="80000"/>
              </a:lnSpc>
            </a:pPr>
            <a:r>
              <a:rPr lang="ru-RU" sz="2000"/>
              <a:t>Первые матрешки, которые выпускались артелью "Детское воспитание" хоть и предназначались детям, стоили дорого и пользовались спросом скорее у взрослых. </a:t>
            </a:r>
          </a:p>
        </p:txBody>
      </p:sp>
      <p:pic>
        <p:nvPicPr>
          <p:cNvPr id="14346" name="Picture 10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/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88913"/>
            <a:ext cx="3240087" cy="6329362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2000"/>
          </a:p>
          <a:p>
            <a:pPr>
              <a:lnSpc>
                <a:spcPct val="90000"/>
              </a:lnSpc>
            </a:pPr>
            <a:r>
              <a:rPr lang="ru-RU" sz="2000"/>
              <a:t>Что касается количества мест, то самой распространенной и поныне самой популярной является пятиместная матрешка. Однако часто встречаются также матрешки в три- семь- десять- пятнадцать мест.   В 1913 году была выточена 48-ми местная матрешка. А в Семёнове самая большая достигала по численности 72 предмета, высота её была 1 метр.  </a:t>
            </a:r>
          </a:p>
        </p:txBody>
      </p:sp>
      <p:pic>
        <p:nvPicPr>
          <p:cNvPr id="25608" name="Picture 8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779838" y="1341438"/>
            <a:ext cx="4937125" cy="410527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/>
              <a:t>Русский сувенир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 b="1"/>
              <a:t>Русская матрешка</a:t>
            </a:r>
            <a:r>
              <a:rPr lang="ru-RU" sz="2400"/>
              <a:t> стала модным сувениром. Красиво расписанные и дорогие матрешки продаются иностранцам как своеобразный символ России, как типичный русский сувенир.   Матрешка – не только украшение или сувенир, но что она – прежде всего игрушка для детей.    </a:t>
            </a:r>
          </a:p>
          <a:p>
            <a:endParaRPr lang="ru-RU" sz="2400"/>
          </a:p>
        </p:txBody>
      </p:sp>
      <p:pic>
        <p:nvPicPr>
          <p:cNvPr id="27655" name="Picture 7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1773238"/>
            <a:ext cx="4067175" cy="4017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3">
      <a:dk1>
        <a:srgbClr val="000000"/>
      </a:dk1>
      <a:lt1>
        <a:srgbClr val="FFFFCC"/>
      </a:lt1>
      <a:dk2>
        <a:srgbClr val="A26D18"/>
      </a:dk2>
      <a:lt2>
        <a:srgbClr val="F9D793"/>
      </a:lt2>
      <a:accent1>
        <a:srgbClr val="FFD05B"/>
      </a:accent1>
      <a:accent2>
        <a:srgbClr val="FEE1A8"/>
      </a:accent2>
      <a:accent3>
        <a:srgbClr val="FFFFE2"/>
      </a:accent3>
      <a:accent4>
        <a:srgbClr val="000000"/>
      </a:accent4>
      <a:accent5>
        <a:srgbClr val="FFE4B5"/>
      </a:accent5>
      <a:accent6>
        <a:srgbClr val="E6CC98"/>
      </a:accent6>
      <a:hlink>
        <a:srgbClr val="FF0000"/>
      </a:hlink>
      <a:folHlink>
        <a:srgbClr val="CC66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445</TotalTime>
  <Words>562</Words>
  <Application>Microsoft Office PowerPoint</Application>
  <PresentationFormat>Экран (4:3)</PresentationFormat>
  <Paragraphs>39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Клен</vt:lpstr>
      <vt:lpstr>М а т р е ш к а – символ российской национальной культуры</vt:lpstr>
      <vt:lpstr>«Статная дама»</vt:lpstr>
      <vt:lpstr>Презентация PowerPoint</vt:lpstr>
      <vt:lpstr>Презентация PowerPoint</vt:lpstr>
      <vt:lpstr>Японский папа</vt:lpstr>
      <vt:lpstr>Презентация PowerPoint</vt:lpstr>
      <vt:lpstr>Рождение русской матрешки</vt:lpstr>
      <vt:lpstr>Презентация PowerPoint</vt:lpstr>
      <vt:lpstr>Русский сувенир</vt:lpstr>
      <vt:lpstr>Литературная страничка</vt:lpstr>
      <vt:lpstr>Презентация PowerPoint</vt:lpstr>
      <vt:lpstr>Изготовление и роспись матрешки</vt:lpstr>
      <vt:lpstr>Презентация PowerPoint</vt:lpstr>
      <vt:lpstr>Презентация PowerPoint</vt:lpstr>
      <vt:lpstr>Презентация PowerPoint</vt:lpstr>
      <vt:lpstr>В музее матрешки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Олеся</cp:lastModifiedBy>
  <cp:revision>22</cp:revision>
  <dcterms:created xsi:type="dcterms:W3CDTF">2007-10-02T10:24:14Z</dcterms:created>
  <dcterms:modified xsi:type="dcterms:W3CDTF">2020-04-13T13:13:56Z</dcterms:modified>
</cp:coreProperties>
</file>