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7"/>
  </p:notesMasterIdLst>
  <p:sldIdLst>
    <p:sldId id="264" r:id="rId2"/>
    <p:sldId id="259" r:id="rId3"/>
    <p:sldId id="261" r:id="rId4"/>
    <p:sldId id="263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11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79E72-4954-44A3-B502-E392CC99030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A637B-9A91-4893-913E-60FE0D971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742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A637B-9A91-4893-913E-60FE0D97146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305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54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83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612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034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60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95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89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52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1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5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05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02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51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18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34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39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64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4F5F6B-C5F7-402B-9574-129E3AEFC104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9F05E6-8AFC-4D88-B3B0-078D86151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071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214312"/>
            <a:ext cx="11299723" cy="64293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400" y="973394"/>
            <a:ext cx="5673725" cy="34123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dirty="0" smtClean="0"/>
              <a:t>12 </a:t>
            </a:r>
            <a:r>
              <a:rPr lang="ru-RU" dirty="0" smtClean="0"/>
              <a:t>апреля</a:t>
            </a:r>
            <a:br>
              <a:rPr lang="ru-RU" dirty="0" smtClean="0"/>
            </a:br>
            <a:r>
              <a:rPr lang="ru-RU" dirty="0" smtClean="0"/>
              <a:t>отмечают как день космонавтики</a:t>
            </a:r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sz="800" dirty="0" smtClean="0"/>
          </a:p>
          <a:p>
            <a:r>
              <a:rPr lang="ru-RU" sz="800" dirty="0" smtClean="0"/>
              <a:t>Автор-составитель презентации:</a:t>
            </a:r>
          </a:p>
          <a:p>
            <a:r>
              <a:rPr lang="ru-RU" sz="800" dirty="0" smtClean="0"/>
              <a:t>Педагог-психолог ГБДОУ д/с № 83 </a:t>
            </a:r>
          </a:p>
          <a:p>
            <a:r>
              <a:rPr lang="ru-RU" sz="800" dirty="0" smtClean="0"/>
              <a:t> </a:t>
            </a:r>
            <a:r>
              <a:rPr lang="ru-RU" sz="800" dirty="0" err="1" smtClean="0"/>
              <a:t>Сизинцева</a:t>
            </a:r>
            <a:r>
              <a:rPr lang="ru-RU" sz="800" dirty="0" smtClean="0"/>
              <a:t> С.К.</a:t>
            </a:r>
            <a:endParaRPr lang="ru-RU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973394" y="973394"/>
            <a:ext cx="3040897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12 АПРЕЛЯ 1961 ГОДА </a:t>
            </a:r>
          </a:p>
          <a:p>
            <a:pPr algn="ctr"/>
            <a:r>
              <a:rPr lang="ru-RU" dirty="0" smtClean="0"/>
              <a:t>ЧЕЛОВЕК ВПЕРВЫЕ ОБЛЕТЕЛ </a:t>
            </a:r>
            <a:br>
              <a:rPr lang="ru-RU" dirty="0" smtClean="0"/>
            </a:br>
            <a:r>
              <a:rPr lang="ru-RU" dirty="0" smtClean="0"/>
              <a:t>ВОКРУГ ЗЕМЛИ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54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323" y="571500"/>
            <a:ext cx="8834283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0027" y="825910"/>
            <a:ext cx="4144296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ервый в мире </a:t>
            </a:r>
          </a:p>
          <a:p>
            <a:pPr algn="ctr"/>
            <a:r>
              <a:rPr lang="ru-RU" dirty="0" smtClean="0"/>
              <a:t>искусственный спутник</a:t>
            </a:r>
          </a:p>
          <a:p>
            <a:pPr algn="ctr"/>
            <a:r>
              <a:rPr lang="ru-RU" dirty="0" smtClean="0"/>
              <a:t> земли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12311" y="4527756"/>
            <a:ext cx="3937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апущен в космос</a:t>
            </a:r>
          </a:p>
          <a:p>
            <a:pPr algn="ctr"/>
            <a:r>
              <a:rPr lang="ru-RU" dirty="0" smtClean="0"/>
              <a:t> 4 октября  1967 года</a:t>
            </a:r>
          </a:p>
          <a:p>
            <a:pPr algn="ctr"/>
            <a:r>
              <a:rPr lang="ru-RU" dirty="0" smtClean="0"/>
              <a:t>нашими</a:t>
            </a:r>
          </a:p>
          <a:p>
            <a:pPr algn="ctr"/>
            <a:r>
              <a:rPr lang="ru-RU" dirty="0" smtClean="0"/>
              <a:t> отечественными учеными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08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568" y="383457"/>
            <a:ext cx="8495071" cy="62828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9523" y="648929"/>
            <a:ext cx="2507225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создатель </a:t>
            </a:r>
          </a:p>
          <a:p>
            <a:pPr algn="ctr"/>
            <a:r>
              <a:rPr lang="ru-RU" dirty="0" smtClean="0"/>
              <a:t>первой в мире ракеты</a:t>
            </a:r>
          </a:p>
          <a:p>
            <a:pPr algn="ctr"/>
            <a:r>
              <a:rPr lang="ru-RU" dirty="0" smtClean="0"/>
              <a:t>С,П, КОРОЛЁВ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5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61" y="781665"/>
            <a:ext cx="8804787" cy="53952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68288" y="1037231"/>
            <a:ext cx="3712190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Первый в мире </a:t>
            </a:r>
            <a:r>
              <a:rPr lang="ru-RU" sz="2000" dirty="0" smtClean="0"/>
              <a:t>космонавт</a:t>
            </a:r>
            <a:endParaRPr lang="ru-RU" sz="2000" dirty="0" smtClean="0"/>
          </a:p>
          <a:p>
            <a:pPr algn="ctr"/>
            <a:r>
              <a:rPr lang="ru-RU" sz="2000" dirty="0" smtClean="0"/>
              <a:t>ЮРИЙ ГАГАРИН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442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3015" y="2470245"/>
            <a:ext cx="9370362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МЫ ГОРДИМСЯ НАШИМИ СООТЕЧЕСТВЕННИКАМИ!!!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21" y="4170948"/>
            <a:ext cx="10635915" cy="268705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37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72</TotalTime>
  <Words>60</Words>
  <Application>Microsoft Office PowerPoint</Application>
  <PresentationFormat>Широкоэкранный</PresentationFormat>
  <Paragraphs>22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Небеса</vt:lpstr>
      <vt:lpstr>12 апреля отмечают как день космонавтики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Тамарочка</dc:creator>
  <cp:lastModifiedBy>Тамарочка</cp:lastModifiedBy>
  <cp:revision>18</cp:revision>
  <dcterms:created xsi:type="dcterms:W3CDTF">2020-04-13T07:46:56Z</dcterms:created>
  <dcterms:modified xsi:type="dcterms:W3CDTF">2020-04-13T08:59:53Z</dcterms:modified>
</cp:coreProperties>
</file>