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348880"/>
            <a:ext cx="6400800" cy="17526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tx1"/>
                </a:solidFill>
                <a:latin typeface="Gabriola" panose="04040605051002020D02" pitchFamily="82" charset="0"/>
              </a:rPr>
              <a:t>ЕСЛИ РЕБЕНОК КУСАЕТСЯ…</a:t>
            </a:r>
            <a:endParaRPr lang="ru-RU" sz="8000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Batang" panose="02030600000101010101" pitchFamily="18" charset="-127"/>
                <a:ea typeface="Batang" panose="02030600000101010101" pitchFamily="18" charset="-127"/>
                <a:cs typeface="FreesiaUPC" panose="020B0604020202020204" pitchFamily="34" charset="-34"/>
              </a:rPr>
              <a:t>КОНСУЛЬТАЦИЯ ПСИХОЛОГА</a:t>
            </a:r>
            <a:endParaRPr lang="ru-RU" sz="3600" b="1" dirty="0">
              <a:latin typeface="Batang" panose="02030600000101010101" pitchFamily="18" charset="-127"/>
              <a:ea typeface="Batang" panose="02030600000101010101" pitchFamily="18" charset="-127"/>
              <a:cs typeface="FreesiaUPC" panose="020B0604020202020204" pitchFamily="34" charset="-34"/>
            </a:endParaRPr>
          </a:p>
        </p:txBody>
      </p:sp>
      <p:sp>
        <p:nvSpPr>
          <p:cNvPr id="4" name="AutoShape 2" descr="Кусающиеся Де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25144"/>
            <a:ext cx="28194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343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619" y="332656"/>
            <a:ext cx="8136904" cy="608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Gabriola" panose="04040605051002020D02" pitchFamily="82" charset="0"/>
                <a:ea typeface="Calibri"/>
                <a:cs typeface="Times New Roman"/>
              </a:rPr>
              <a:t>Причины: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Gabriola" panose="04040605051002020D02" pitchFamily="82" charset="0"/>
                <a:ea typeface="Calibri"/>
                <a:cs typeface="Times New Roman"/>
              </a:rPr>
              <a:t>Это происходит,  когда ребенок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Находиться в состоянии чрезмерного перевозбуждения,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усталости или дискомфорта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(например,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ему жарко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или он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голоден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);</a:t>
            </a: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Защищает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свою игрушку или оберегает свою (по его разумению) территорию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Хочет, что то получить и не знает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как это сделать по-другому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Еще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умеет сочувствовать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другим людям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Пытается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привлечь к себе внимание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которого ему не хватает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Слишком </a:t>
            </a: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строго (физически) наказывается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родителями</a:t>
            </a:r>
            <a:r>
              <a:rPr lang="ru-RU" sz="2800" dirty="0">
                <a:latin typeface="Gabriola" panose="04040605051002020D02" pitchFamily="82" charset="0"/>
                <a:ea typeface="Calibri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0915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7249" y="620688"/>
            <a:ext cx="7488832" cy="2034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Обычно дети отвыкают от привычки кусаться в возрасте трех-четырех лет, когда улучшается их речь, и они могут нормально словами общаться с окружающими.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852936"/>
            <a:ext cx="17430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29096"/>
            <a:ext cx="26384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215" y="4362646"/>
            <a:ext cx="26289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554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6202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Gabriola" panose="04040605051002020D02" pitchFamily="82" charset="0"/>
                <a:ea typeface="Calibri"/>
                <a:cs typeface="Times New Roman" panose="02020603050405020304" pitchFamily="18" charset="0"/>
              </a:rPr>
              <a:t>Как отучить кусаться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Никогда не смейтесь, если кто-то кусается или укушен.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кусайте своего ребенка в шутку. Он не поймет разницы между вашими нежными укусами и своими.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Учите своего ребенка другим способам получить то, что он хочет, например,  вежливо попросить словами.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Учите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ребенка играть с игрушкой по очереди с другими детьми или вместе. Хвалите, если он это делает на ваших глазах.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Приучайте его к ласковым действиям и во время игры. Например, покажите ему как, обнимать мишку, гладить котенка. Хвалите, если ребенок играет мирно.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оставляйте без внимания, если ребенок бьет игрушки, кидает машинки швыряет кукол, без устали объясняйте, что игрушке больно и ее надо пожалеть.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Взрослым необходимо понаблюдать, а в каких именно случаях ребенок начинает кусаться, и по возможности предотвратить укус. Приложите ладонь ко рту ребенка, тем самым создав физическую преграду и решительно и строго скажите: «Кусаться нельзя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!».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530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784976" cy="5175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Gabriola" panose="04040605051002020D02" pitchFamily="82" charset="0"/>
                <a:ea typeface="Calibri"/>
                <a:cs typeface="Times New Roman" panose="02020603050405020304" pitchFamily="18" charset="0"/>
              </a:rPr>
              <a:t>Если укус произошел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Посмотрите  кусаке в глаза и скажите строгим, недружелюбным голосом: «Не смей кусаться, это больно!». Не пользуйтесь длинными сложными объяснениями – ребенок может не понять их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Проявите повышенное внимание к укушенному ребенку. Успокойте его. Дайте попить воды. Осмотрите рану, если надо продезинфицируйте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Затем снова вернитесь к кусаке. Строго скажите,  приложив ко рту ребенка ладонь, что кусать людей нехорошо. Если ты хочешь кусаться укуси резиновое кольцо, подушку и дайте ему в руки этот предмет. Скажите этой игрушке не больно, а вот твоему другу или брату, сестре больно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Разумеется что нельзя наказывать ребенка физически. Ведь наказывая его, вы показываете ему отрицательные образцы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157147116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</TotalTime>
  <Words>403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КОНСУЛЬТАЦИЯ ПСИХОЛОГА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ПСИХОЛОГА</dc:title>
  <dc:creator>www</dc:creator>
  <cp:lastModifiedBy>www</cp:lastModifiedBy>
  <cp:revision>3</cp:revision>
  <dcterms:created xsi:type="dcterms:W3CDTF">2020-04-10T03:21:30Z</dcterms:created>
  <dcterms:modified xsi:type="dcterms:W3CDTF">2020-04-10T03:43:50Z</dcterms:modified>
</cp:coreProperties>
</file>