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72" r:id="rId2"/>
  </p:sldMasterIdLst>
  <p:notesMasterIdLst>
    <p:notesMasterId r:id="rId14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10080625" cy="7559675"/>
  <p:notesSz cx="7559675" cy="10691813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Arial Unicode MS" charset="0"/>
      </a:defRPr>
    </a:lvl1pPr>
    <a:lvl2pPr marL="742950" indent="-2857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Arial Unicode MS" charset="0"/>
      </a:defRPr>
    </a:lvl2pPr>
    <a:lvl3pPr marL="11430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Arial Unicode MS" charset="0"/>
      </a:defRPr>
    </a:lvl3pPr>
    <a:lvl4pPr marL="16002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Arial Unicode MS" charset="0"/>
      </a:defRPr>
    </a:lvl4pPr>
    <a:lvl5pPr marL="20574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Arial Unicode MS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 Unicode MS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 Unicode MS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 Unicode MS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 Unicode MS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056" y="-10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360" cap="sq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sldImg"/>
          </p:nvPr>
        </p:nvSpPr>
        <p:spPr bwMode="auto">
          <a:xfrm>
            <a:off x="1312863" y="1027113"/>
            <a:ext cx="4930775" cy="369728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sp>
      <p:sp>
        <p:nvSpPr>
          <p:cNvPr id="3075" name="Rectangle 3"/>
          <p:cNvSpPr>
            <a:spLocks noGrp="1" noChangeArrowheads="1"/>
          </p:cNvSpPr>
          <p:nvPr>
            <p:ph type="body"/>
          </p:nvPr>
        </p:nvSpPr>
        <p:spPr bwMode="auto">
          <a:xfrm>
            <a:off x="1169988" y="5086350"/>
            <a:ext cx="5222875" cy="41036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6C1C62C5-33D0-47B2-BD8A-F00A75AC606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6686DF01-A048-442B-8B10-33CD92580FC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04088" y="301625"/>
            <a:ext cx="2266950" cy="58483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48450" cy="58483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91273727-CD84-4DED-BBC5-A6305115F46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88036" y="1511935"/>
            <a:ext cx="8655897" cy="2015913"/>
          </a:xfrm>
          <a:ln>
            <a:noFill/>
          </a:ln>
        </p:spPr>
        <p:txBody>
          <a:bodyPr vert="horz" tIns="0" rIns="20159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62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88036" y="3558863"/>
            <a:ext cx="8659257" cy="1931917"/>
          </a:xfrm>
        </p:spPr>
        <p:txBody>
          <a:bodyPr lIns="0" rIns="20159"/>
          <a:lstStyle>
            <a:lvl1pPr marL="0" marR="50397" indent="0" algn="r">
              <a:buNone/>
              <a:defRPr>
                <a:solidFill>
                  <a:schemeClr val="tx1"/>
                </a:solidFill>
              </a:defRPr>
            </a:lvl1pPr>
            <a:lvl2pPr marL="503972" indent="0" algn="ctr">
              <a:buNone/>
            </a:lvl2pPr>
            <a:lvl3pPr marL="1007943" indent="0" algn="ctr">
              <a:buNone/>
            </a:lvl3pPr>
            <a:lvl4pPr marL="1511915" indent="0" algn="ctr">
              <a:buNone/>
            </a:lvl4pPr>
            <a:lvl5pPr marL="2015886" indent="0" algn="ctr">
              <a:buNone/>
            </a:lvl5pPr>
            <a:lvl6pPr marL="2519858" indent="0" algn="ctr">
              <a:buNone/>
            </a:lvl6pPr>
            <a:lvl7pPr marL="3023829" indent="0" algn="ctr">
              <a:buNone/>
            </a:lvl7pPr>
            <a:lvl8pPr marL="3527801" indent="0" algn="ctr">
              <a:buNone/>
            </a:lvl8pPr>
            <a:lvl9pPr marL="4031772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4/13/2020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4/13/2020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4676" y="1451458"/>
            <a:ext cx="8568531" cy="1501855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62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84676" y="2981391"/>
            <a:ext cx="8568531" cy="1664178"/>
          </a:xfrm>
        </p:spPr>
        <p:txBody>
          <a:bodyPr lIns="50397" rIns="50397" anchor="t"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4/13/2020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031" y="776127"/>
            <a:ext cx="9072563" cy="1259946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4031" y="2116538"/>
            <a:ext cx="4452276" cy="4888590"/>
          </a:xfrm>
        </p:spPr>
        <p:txBody>
          <a:bodyPr/>
          <a:lstStyle>
            <a:lvl1pPr>
              <a:defRPr sz="29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24318" y="2116538"/>
            <a:ext cx="4452276" cy="4888590"/>
          </a:xfrm>
        </p:spPr>
        <p:txBody>
          <a:bodyPr/>
          <a:lstStyle>
            <a:lvl1pPr>
              <a:defRPr sz="29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4/13/2020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031" y="776127"/>
            <a:ext cx="9072563" cy="1259946"/>
          </a:xfrm>
        </p:spPr>
        <p:txBody>
          <a:bodyPr tIns="50397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031" y="2045068"/>
            <a:ext cx="4454027" cy="726813"/>
          </a:xfrm>
        </p:spPr>
        <p:txBody>
          <a:bodyPr lIns="50397" tIns="0" rIns="50397" bIns="0" anchor="ctr">
            <a:noAutofit/>
          </a:bodyPr>
          <a:lstStyle>
            <a:lvl1pPr marL="0" indent="0">
              <a:buNone/>
              <a:defRPr sz="26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200" b="1"/>
            </a:lvl2pPr>
            <a:lvl3pPr>
              <a:buNone/>
              <a:defRPr sz="20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5120818" y="2050038"/>
            <a:ext cx="4455776" cy="721843"/>
          </a:xfrm>
        </p:spPr>
        <p:txBody>
          <a:bodyPr lIns="50397" tIns="0" rIns="50397" bIns="0" anchor="ctr"/>
          <a:lstStyle>
            <a:lvl1pPr marL="0" indent="0">
              <a:buNone/>
              <a:defRPr sz="26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200" b="1"/>
            </a:lvl2pPr>
            <a:lvl3pPr>
              <a:buNone/>
              <a:defRPr sz="20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504031" y="2771881"/>
            <a:ext cx="4454027" cy="4239194"/>
          </a:xfrm>
        </p:spPr>
        <p:txBody>
          <a:bodyPr tIns="0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120818" y="2771881"/>
            <a:ext cx="4455776" cy="4239194"/>
          </a:xfrm>
        </p:spPr>
        <p:txBody>
          <a:bodyPr tIns="0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4/13/2020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031" y="776127"/>
            <a:ext cx="9156568" cy="1259946"/>
          </a:xfrm>
        </p:spPr>
        <p:txBody>
          <a:bodyPr vert="horz" tIns="50397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5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4/13/2020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4/13/2020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6047" y="566978"/>
            <a:ext cx="3024188" cy="1280945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9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756047" y="1847921"/>
            <a:ext cx="3024188" cy="5039783"/>
          </a:xfrm>
        </p:spPr>
        <p:txBody>
          <a:bodyPr lIns="20159" rIns="20159"/>
          <a:lstStyle>
            <a:lvl1pPr marL="0" indent="0" algn="l">
              <a:buNone/>
              <a:defRPr sz="1500"/>
            </a:lvl1pPr>
            <a:lvl2pPr indent="0" algn="l">
              <a:buNone/>
              <a:defRPr sz="1300"/>
            </a:lvl2pPr>
            <a:lvl3pPr indent="0" algn="l">
              <a:buNone/>
              <a:defRPr sz="1100"/>
            </a:lvl3pPr>
            <a:lvl4pPr indent="0" algn="l">
              <a:buNone/>
              <a:defRPr sz="1000"/>
            </a:lvl4pPr>
            <a:lvl5pPr indent="0" algn="l">
              <a:buNone/>
              <a:defRPr sz="10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941245" y="1847921"/>
            <a:ext cx="5635349" cy="5039783"/>
          </a:xfrm>
        </p:spPr>
        <p:txBody>
          <a:bodyPr tIns="0"/>
          <a:lstStyle>
            <a:lvl1pPr>
              <a:defRPr sz="3100"/>
            </a:lvl1pPr>
            <a:lvl2pPr>
              <a:defRPr sz="2900"/>
            </a:lvl2pPr>
            <a:lvl3pPr>
              <a:defRPr sz="2600"/>
            </a:lvl3pPr>
            <a:lvl4pPr>
              <a:defRPr sz="22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4/13/2020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9DB3A772-F69E-44BC-BBD3-D92D0E1CF6F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490023" y="1221450"/>
            <a:ext cx="5796359" cy="4535805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824002" y="5908153"/>
            <a:ext cx="171371" cy="171353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2042" y="1297420"/>
            <a:ext cx="2439511" cy="1744547"/>
          </a:xfrm>
        </p:spPr>
        <p:txBody>
          <a:bodyPr vert="horz" lIns="50397" tIns="50397" rIns="50397" bIns="50397" anchor="b"/>
          <a:lstStyle>
            <a:lvl1pPr algn="l">
              <a:buNone/>
              <a:defRPr sz="22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2042" y="3118211"/>
            <a:ext cx="2436151" cy="2402297"/>
          </a:xfrm>
        </p:spPr>
        <p:txBody>
          <a:bodyPr lIns="70556" rIns="50397" bIns="50397" anchor="t"/>
          <a:lstStyle>
            <a:lvl1pPr marL="0" indent="0" algn="l">
              <a:spcBef>
                <a:spcPts val="276"/>
              </a:spcBef>
              <a:buFontTx/>
              <a:buNone/>
              <a:defRPr sz="1400"/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4/13/2020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904552" y="7006699"/>
            <a:ext cx="672042" cy="402483"/>
          </a:xfrm>
        </p:spPr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842845" y="1322245"/>
            <a:ext cx="5090716" cy="4334214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5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10501" y="6411724"/>
            <a:ext cx="10101626" cy="114795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0794" tIns="50397" rIns="100794" bIns="50397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830299" y="6856206"/>
            <a:ext cx="5250326" cy="70347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0794" tIns="50397" rIns="100794" bIns="50397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4/13/2020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08453" y="1007958"/>
            <a:ext cx="2268141" cy="5745004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4031" y="1007958"/>
            <a:ext cx="6636411" cy="574500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4/13/2020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C5FDD19-B42E-459C-A3D5-1884781B8C0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356100" cy="4381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11738" y="1768475"/>
            <a:ext cx="4357687" cy="4381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ED23013D-98B8-4F19-8008-986EFB27279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4D7EF31E-B18C-4551-899B-935225B96C9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23B57670-1521-4777-B113-7C7E5BC0E33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247F6D32-CF82-428D-AE46-2F777F2AA55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AE20A9E-8712-49B9-9AE5-37991DEB1E3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DE74C667-803D-4C2B-9E86-71D0473B58A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301625"/>
            <a:ext cx="9067800" cy="12588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768475"/>
            <a:ext cx="8866187" cy="43815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503238" y="6886575"/>
            <a:ext cx="2344737" cy="5175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</a:defRPr>
            </a:lvl1pPr>
          </a:lstStyle>
          <a:p>
            <a:endParaRPr lang="ru-RU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448050" y="6886575"/>
            <a:ext cx="3192463" cy="5175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</a:defRPr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7227888" y="6886575"/>
            <a:ext cx="2344737" cy="5175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</a:defRPr>
            </a:lvl1pPr>
          </a:lstStyle>
          <a:p>
            <a:fld id="{318EACBE-0268-4B7E-B239-1634DF6AA19C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Arial Unicode MS" charset="0"/>
        </a:defRPr>
      </a:lvl2pPr>
      <a:lvl3pPr marL="1143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Arial Unicode MS" charset="0"/>
        </a:defRPr>
      </a:lvl3pPr>
      <a:lvl4pPr marL="1600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Arial Unicode MS" charset="0"/>
        </a:defRPr>
      </a:lvl4pPr>
      <a:lvl5pPr marL="20574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Arial Unicode MS" charset="0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Arial Unicode MS" charset="0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Arial Unicode MS" charset="0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Arial Unicode MS" charset="0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Arial Unicode MS" charset="0"/>
        </a:defRPr>
      </a:lvl9pPr>
    </p:titleStyle>
    <p:bodyStyle>
      <a:lvl1pPr marL="342900" indent="-342900" algn="l" defTabSz="449263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cs typeface="+mn-cs"/>
        </a:defRPr>
      </a:lvl2pPr>
      <a:lvl3pPr marL="1143000" indent="-228600" algn="l" defTabSz="449263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cs typeface="+mn-cs"/>
        </a:defRPr>
      </a:lvl3pPr>
      <a:lvl4pPr marL="1600200" indent="-228600" algn="l" defTabSz="449263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4pPr>
      <a:lvl5pPr marL="20574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10501" y="-7875"/>
            <a:ext cx="10101626" cy="114795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0794" tIns="50397" rIns="100794" bIns="50397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830299" y="-7875"/>
            <a:ext cx="5250326" cy="70347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0794" tIns="50397" rIns="100794" bIns="50397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504031" y="776127"/>
            <a:ext cx="9072563" cy="1259946"/>
          </a:xfrm>
          <a:prstGeom prst="rect">
            <a:avLst/>
          </a:prstGeom>
        </p:spPr>
        <p:txBody>
          <a:bodyPr vert="horz" lIns="0" tIns="50397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504031" y="2133508"/>
            <a:ext cx="9072563" cy="4838192"/>
          </a:xfrm>
          <a:prstGeom prst="rect">
            <a:avLst/>
          </a:prstGeom>
        </p:spPr>
        <p:txBody>
          <a:bodyPr vert="horz" lIns="100794" tIns="50397" rIns="100794" bIns="50397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504031" y="7006699"/>
            <a:ext cx="2352146" cy="402483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3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940182" y="7006699"/>
            <a:ext cx="3696229" cy="402483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3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736542" y="7006699"/>
            <a:ext cx="840052" cy="402483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3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18EACBE-0268-4B7E-B239-1634DF6AA19C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20965" y="223117"/>
            <a:ext cx="10120917" cy="715649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5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02383" indent="-302383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05560" indent="-272145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indent="-272145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10326" indent="-231827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612709" indent="-231827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1915092" indent="-231827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116681" indent="-201589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419063" indent="-201589" algn="l" rtl="0" eaLnBrk="1" latinLnBrk="0" hangingPunct="1">
        <a:spcBef>
          <a:spcPct val="20000"/>
        </a:spcBef>
        <a:buClr>
          <a:schemeClr val="tx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721446" indent="-201589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Text Box 1"/>
          <p:cNvSpPr txBox="1">
            <a:spLocks noChangeArrowheads="1"/>
          </p:cNvSpPr>
          <p:nvPr/>
        </p:nvSpPr>
        <p:spPr bwMode="auto">
          <a:xfrm>
            <a:off x="1008063" y="825500"/>
            <a:ext cx="8607425" cy="126206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0" tIns="42480" rIns="0" bIns="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800" b="1" i="1" dirty="0">
                <a:solidFill>
                  <a:schemeClr val="tx1"/>
                </a:solidFill>
              </a:rPr>
              <a:t>И. </a:t>
            </a:r>
            <a:r>
              <a:rPr lang="ru-RU" sz="4800" b="1" i="1" dirty="0" err="1">
                <a:solidFill>
                  <a:schemeClr val="tx1"/>
                </a:solidFill>
              </a:rPr>
              <a:t>Гамазкова</a:t>
            </a:r>
            <a:endParaRPr lang="ru-RU" sz="4800" b="1" i="1" dirty="0">
              <a:solidFill>
                <a:schemeClr val="tx1"/>
              </a:solidFill>
            </a:endParaRPr>
          </a:p>
        </p:txBody>
      </p:sp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936625" y="2016125"/>
            <a:ext cx="8856663" cy="187166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0" tIns="58320" rIns="0" bIns="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6600" i="1" dirty="0">
                <a:solidFill>
                  <a:schemeClr val="accent1">
                    <a:lumMod val="75000"/>
                  </a:schemeClr>
                </a:solidFill>
              </a:rPr>
              <a:t>Кто как кричит?</a:t>
            </a: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1" y="5280035"/>
            <a:ext cx="5326064" cy="19653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83880" rIns="90000" bIns="45000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600" dirty="0" smtClean="0">
                <a:solidFill>
                  <a:srgbClr val="FF0000"/>
                </a:solidFill>
                <a:latin typeface="+mj-lt"/>
              </a:rPr>
              <a:t>Запомни!</a:t>
            </a: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600" dirty="0" smtClean="0">
                <a:solidFill>
                  <a:schemeClr val="tx2">
                    <a:lumMod val="50000"/>
                  </a:schemeClr>
                </a:solidFill>
                <a:latin typeface="+mj-lt"/>
              </a:rPr>
              <a:t>Рифма- созвучие концов стихотворных строк</a:t>
            </a:r>
            <a:endParaRPr lang="ru-RU" sz="3600" dirty="0">
              <a:solidFill>
                <a:schemeClr val="tx2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97437" y="3922713"/>
            <a:ext cx="5183188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936625" y="1008063"/>
            <a:ext cx="7920038" cy="19653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83880" rIns="90000" bIns="45000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400" dirty="0">
                <a:solidFill>
                  <a:srgbClr val="000000"/>
                </a:solidFill>
                <a:latin typeface="+mj-lt"/>
              </a:rPr>
              <a:t>Всех прохожих напугав</a:t>
            </a:r>
            <a:r>
              <a:rPr lang="ru-RU" sz="4400" dirty="0" smtClean="0">
                <a:solidFill>
                  <a:srgbClr val="000000"/>
                </a:solidFill>
                <a:latin typeface="+mj-lt"/>
              </a:rPr>
              <a:t>,</a:t>
            </a:r>
            <a:endParaRPr lang="ru-RU" sz="4400" dirty="0">
              <a:solidFill>
                <a:srgbClr val="000000"/>
              </a:solidFill>
              <a:latin typeface="+mj-lt"/>
            </a:endParaRP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400" dirty="0">
                <a:solidFill>
                  <a:srgbClr val="000000"/>
                </a:solidFill>
                <a:latin typeface="+mj-lt"/>
              </a:rPr>
              <a:t>Зажужжали пчёлы ...</a:t>
            </a: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1079500" y="4032250"/>
            <a:ext cx="3095625" cy="7715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87480" rIns="90000" bIns="45000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800" b="1" i="1">
                <a:solidFill>
                  <a:srgbClr val="2300D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ж-ж-ж!</a:t>
            </a: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84625" y="2708267"/>
            <a:ext cx="6096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539718" y="1708135"/>
            <a:ext cx="8551863" cy="4143404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83880" rIns="90000" bIns="45000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</a:t>
            </a:r>
            <a:r>
              <a:rPr lang="ru-RU" sz="4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Запомни!</a:t>
            </a: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400" i="1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ru-RU" sz="4400" b="1" i="1" dirty="0" smtClean="0">
                <a:solidFill>
                  <a:srgbClr val="000000"/>
                </a:solidFill>
                <a:latin typeface="+mj-lt"/>
              </a:rPr>
              <a:t>Рифма</a:t>
            </a:r>
            <a:r>
              <a:rPr lang="ru-RU" sz="4400" i="1" dirty="0" smtClean="0">
                <a:solidFill>
                  <a:srgbClr val="000000"/>
                </a:solidFill>
                <a:latin typeface="+mj-lt"/>
              </a:rPr>
              <a:t>-это </a:t>
            </a:r>
            <a:r>
              <a:rPr lang="ru-RU" sz="4400" i="1" dirty="0">
                <a:solidFill>
                  <a:srgbClr val="000000"/>
                </a:solidFill>
                <a:latin typeface="+mj-lt"/>
              </a:rPr>
              <a:t>созвучие </a:t>
            </a: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400" i="1" dirty="0">
                <a:solidFill>
                  <a:srgbClr val="000000"/>
                </a:solidFill>
                <a:latin typeface="+mj-lt"/>
              </a:rPr>
              <a:t>концов стихотворных строк.</a:t>
            </a: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400" i="1" dirty="0">
                <a:solidFill>
                  <a:srgbClr val="000000"/>
                </a:solidFill>
                <a:latin typeface="+mj-lt"/>
              </a:rPr>
              <a:t>В стихотворении </a:t>
            </a:r>
            <a:r>
              <a:rPr lang="ru-RU" sz="4400" i="1" dirty="0" err="1">
                <a:solidFill>
                  <a:srgbClr val="000000"/>
                </a:solidFill>
                <a:latin typeface="+mj-lt"/>
              </a:rPr>
              <a:t>И.Гамазковой</a:t>
            </a:r>
            <a:endParaRPr lang="ru-RU" sz="4400" i="1" dirty="0">
              <a:solidFill>
                <a:srgbClr val="000000"/>
              </a:solidFill>
              <a:latin typeface="+mj-lt"/>
            </a:endParaRP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400" i="1" dirty="0">
                <a:solidFill>
                  <a:srgbClr val="000000"/>
                </a:solidFill>
                <a:latin typeface="+mj-lt"/>
              </a:rPr>
              <a:t>рифма подсказывает неверный </a:t>
            </a: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400" i="1" dirty="0">
                <a:solidFill>
                  <a:srgbClr val="000000"/>
                </a:solidFill>
                <a:latin typeface="+mj-lt"/>
              </a:rPr>
              <a:t>по смыслу ответ! 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3887788" y="722313"/>
            <a:ext cx="5472112" cy="25908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83880" rIns="90000" bIns="45000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400" dirty="0">
                <a:solidFill>
                  <a:srgbClr val="000000"/>
                </a:solidFill>
                <a:latin typeface="+mj-lt"/>
              </a:rPr>
              <a:t>Сидит ворон на </a:t>
            </a:r>
            <a:r>
              <a:rPr lang="ru-RU" sz="4400" dirty="0" smtClean="0">
                <a:solidFill>
                  <a:srgbClr val="000000"/>
                </a:solidFill>
                <a:latin typeface="+mj-lt"/>
              </a:rPr>
              <a:t>суку</a:t>
            </a:r>
            <a:endParaRPr lang="ru-RU" sz="4400" dirty="0">
              <a:solidFill>
                <a:srgbClr val="000000"/>
              </a:solidFill>
              <a:latin typeface="+mj-lt"/>
            </a:endParaRP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400" dirty="0">
                <a:solidFill>
                  <a:srgbClr val="000000"/>
                </a:solidFill>
                <a:latin typeface="+mj-lt"/>
              </a:rPr>
              <a:t>И кричит ...</a:t>
            </a: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5256213" y="3116263"/>
            <a:ext cx="3668712" cy="7715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87480" rIns="90000" bIns="45000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800" b="1" i="1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ку-ка-ре-ку!</a:t>
            </a: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414338" y="4078288"/>
            <a:ext cx="6551612" cy="19653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83880" rIns="90000" bIns="45000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400" dirty="0">
                <a:solidFill>
                  <a:srgbClr val="000000"/>
                </a:solidFill>
                <a:latin typeface="+mj-lt"/>
              </a:rPr>
              <a:t>Над селом взошла заря</a:t>
            </a:r>
            <a:r>
              <a:rPr lang="ru-RU" sz="4400" dirty="0" smtClean="0">
                <a:solidFill>
                  <a:srgbClr val="000000"/>
                </a:solidFill>
                <a:latin typeface="+mj-lt"/>
              </a:rPr>
              <a:t>,</a:t>
            </a:r>
            <a:endParaRPr lang="ru-RU" sz="4400" dirty="0">
              <a:solidFill>
                <a:srgbClr val="000000"/>
              </a:solidFill>
              <a:latin typeface="+mj-lt"/>
            </a:endParaRP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400" dirty="0">
                <a:solidFill>
                  <a:srgbClr val="000000"/>
                </a:solidFill>
                <a:latin typeface="+mj-lt"/>
              </a:rPr>
              <a:t>Петухи запели ...</a:t>
            </a: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4608513" y="5975350"/>
            <a:ext cx="3959225" cy="7715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87480" rIns="90000" bIns="45000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800" b="1" i="1">
                <a:solidFill>
                  <a:srgbClr val="2323D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кря!</a:t>
            </a:r>
          </a:p>
        </p:txBody>
      </p:sp>
      <p:sp>
        <p:nvSpPr>
          <p:cNvPr id="5129" name="AutoShape 9" descr="Ворон — Википедия"/>
          <p:cNvSpPr>
            <a:spLocks noChangeAspect="1" noChangeArrowheads="1"/>
          </p:cNvSpPr>
          <p:nvPr/>
        </p:nvSpPr>
        <p:spPr bwMode="auto">
          <a:xfrm>
            <a:off x="155575" y="-13335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31" name="AutoShape 11" descr="data:image/jpeg;base64,/9j/4AAQSkZJRgABAQAAAQABAAD/2wCEAAkGBxMSEhUTEhIWFRUVFxUWFRUVFRYXFhUVFRYWFxUWFRcYHSggGBolHRUVITEhJSkrLi4uFx8zODMtNygtLisBCgoKDg0OFxAQGy0mHyUtLS0tLS0tLS0tLS0tLS0tLS0tLS0tLS0tLS0tLS0tLS0tLS0tLS0tLS0tLS0tLS0tLf/AABEIAMQBAQMBIgACEQEDEQH/xAAbAAABBQEBAAAAAAAAAAAAAAADAAECBAUGB//EAEQQAAIBAgQEAwUFBQYEBwEAAAECEQADBBIhMQUiQVETYXEGMoGRoSNCUrHwFGLB0eEHFTNyktJDU4LxJFSTlLLC0xb/xAAYAQADAQEAAAAAAAAAAAAAAAAAAQIDBP/EACMRAAICAgICAwADAAAAAAAAAAABAhESIQMxQVEiQmETMnH/2gAMAwEAAhEDEQA/AOsNugPZohv063BUl9Alw1S8KKLnFNQFk7KVYFsUK2DUmuU8SbChBTNaFDFyoPdp4hkFFsVLwhVLxzRFv0sQsP4Qp8goHjU/i0YjyDZRRFFVPEqQu08RWXhFPIqkL1ObtGIZFosKgWqqblIXKeImy2DSJqsLlTFyigsm1CJqRemimIiHoqtUMlSVKLCh2NBLUVloL0rHQi1QJpAVB6AJFqG1MkzRxRY6K+WoOlWDUHNKworeHT0XNTUrHRBRUzVQYin8eatMlhi1TS4OpqvmoF9jQSbCYgd6a5fFc5buNNXA5imIt3cdQnx4HvMq+rAfnWFxbiqYeDcBJJELsDvufhWJxL2hW/74Cj7oRQxX5kfSmorywcn4R2b8TsjU3U/1A/lUG4za/ESO4Ux8O9cG1wsOR7TT0Ysr9tQRlA/6q55cXesueYrr7u66np6TuKqkhKTZ7Lhcalz3HB8tjHodatBq8jHELxC3LU5kMgqysw030AkHXSNt5r0X2Y40uKtz7t1NLqdVP4gD90/TaolopO+zYLU4any0gtTZRJTRQaa3bovhaUrAETUTRSlIWqVjoBJqcmpmwamLJp5CoCDRFapfs5oy2aMh4gw9EV6hcs01tDUlJD3GoJNGuLQKQLY4FIimNMaLHQiBSLUMzUQaYUNcehl6V0GgEGkOg2alQdaVAUUlE0a2tXFwoqYw9aNGVgFWnW3O9WRZpC3QkwBDDjtT+EKsgCgveApN0NKwdzCqwIZQwO4IBB9QdDXLe1XsirW8+GHhXF1hRyP3BU6D18q6+3eBorGRSsePs8DXHXV6gn0g/MVJcSW1fYHbeT69BV7204Z+z4p1X3Wh19GnT4EEfCsi2ep27z+dWmQ0a9nFqsRp6DQfrWiYbij2Ly4izuu4OgZTurR0P8juKzxhcw5SJG42/Qo6Ycjf1P8ASr7RK0z2ng+PTE2UvW/dYbHdWHvK3mD/AAPWry2q8o9iuNfsl7KxixdIDzsjbLc/gfL/ACivVvErBppmyaaDogqZqv41R8WgNFjLU1UUC3dqTXKBlgCp1nrcNGzGixUizpTlqqZzSNykOgrmhmoG5UGalY6Cu1V2FNNODQwRGKmBUacGlZQz0M1J6bSi2xUkDJobClcMGoF6LHSHy0qjmpUWFEjiab9qoPhU/hiryZnigy4mjrcFU0t0daMmLFEcRe7Vj33cmtoCahctjtSlsuOjNwmbrWslwxQba+VHCUuhvZ5h/aZezYoL0W0o/wBRY7/EfKuUsgjUfL8q7P8AtPsZb1pvxoR6lGH+4fOuLH9K0j0YyRpYa8wuLkYLI/DIIiR1HStG7ZgEkCZG3n21/U1X4RZWObSZjy0lPrRrk5QI0B3G/wAe/wCvOuhLRi3srXVr0D2J414iCxcMug5D+NBpHqv5ehrhCAP50XA32R1uJOZGBEj4QfIiR8aiUbKTPX5ppFVMDjFvW1uJsdx1U9VPmKJrWDZuolhblT8Wqig1NloUgxLAuCp+MKpwai4NVkiXFl/xRUWas5bjUdSTSyQ8WWQ1TkVnu5pxcNJtDSZfAFOwFUheNOcRQqB2HcVAUMXqVy6AKQbJ3DVUXDNT8cGoEA0wGuCarNNHzxTGDSGgEmlRcopUDGe5UgKjft9qgA21Rk0Xgi3ZWatG0Iqhh1INW3JijIMAiIKg6VG28b0YEGptjxQO2lBusZq0dKE+tJtlKKON/tLwufDJdH/CcT/luQv/AMglefcNsB2hjGh17edeycWwXjWblo/8RSoPYn3T8DB+FeOcOQ5lmdSVI66Rp8SY+FdHC70zDnVdGthuHsTKbSIzbsSevnv9Ks3LGUkMcrdjsfLTarfh3SuVLZJ1EbEgxmOaDHbTudt6o3XZCWdH03JOi+TxmK79exPr20kcdtkC3kfzo3Tfr+hV23hkPTL16GfNYkHfoTv5ik3DzlkEydj007BRTxFaLXs7xU4d+b/DY8+3TZh5x+to9Gs5SAQQQRII2IPUV5PcsxG5J7j5kama6f2U4qU+xuNyzCE/dJ6E9j9D61zc3FatHRw8laZ17pQjbo6rUggrjR1lYg1DxO9XsooFywJoAgq1JRU1gUs4oAh4QNM1um8TWjOwigCs6CqzqatHWhDegCHhGh37Rqd3EGYqXid6dhRUtW6KUIopYVTxGLCnWiwolcoYJFWEcETTXQKVhQHxD2pqfTvSo2OkFg1aWBWet096mMRSA0LZFHaIrMttI0q5h1oBk/BmkyR1qVxiBpVbMSNaAuws00UO23emf1oAI/lXkuIRbGPuSJCXbjxp945lA+BX516vaevOPbZFTGXGgS4tOD2GTK2n/RW3C6kY86+JsYTj6svKqqdCPWMv69TvQsRj2ciDqIOUNE9CFEQQQSIOx2O8celzKZUjK3nPzrXwt+QZE9/5jz89K71OzhfGkFa5lIZMpTMIIbJqdFB0hX1ADEQRyMOtXExxtk5yRG+ZQbqDtcUe+vZ1nsdjQLmGDyZXUcwIOVgdO51/P60reCZYAJMaKLhziOw1zLH7pIg/J7Fo0Euq0ZdV/GAYPwikba7g+cny8j6VQXhjpJtEkySVPun/AC6hl+oPxmjWXJ0K5Y95SSN/XT+ferTfklx9HU8H4sdLdw9oafo3l5/Ot8NXnlu6CZ2E7GJE9fLXoa6HhnETPhv00DDbYEA/PeuPn4PtE6+Hm+sjow9PevCKo29TvUnYTvXGddk/HFTFwVXXL3qwiLQAB3HegXMR2NHv21PWqoVZ1NAIZLrUdLvepYa2vendBOlAALtzrVdsRJ3q7+zTQDaXagAbPQbloPvVhkG1P4QjShoVgVIURUhrrQrkA0ruLVdBTQ2Fz01U/wBoFKgRRsYhgYmrNm4TRGtKo061WdGB5aehbNFJWKML7EwKoW87DUxV2yCtJ6GnYZ7rRvU7d1ompIQdDTEiIBqbRRHxxOtWriqRvQUsCOk016wYoEwqFB1ri/7R7IHhXQfusm3Ucyg+Wr11a4UAT/Gsz2gsW79lrXXdfJhtr06ifM1pB07IntUeU2sUVbeQWmegM/T0rfwzBxKaHcqPzXr8P0eaxFsglWBkEhgehGhBHerfDcZlIB1H8fKuqEvZyyR0lnEARIjzXp5+Yq5h8aNmkL0jUT3K9R+jWY95YzwSejiJ17jb4+Q7Ug4bbfy6+a+fl+jtdGdJm/axaHoQRsARH9PTargKN72p6H+R+79K5Dx2XeY8v4DofKrWE4nqBOu6/vj909/L/vTXIS4G/icKGjUgjb3Y07aTVDE33tzoGP3VI3jprtOuu1HsYsESpnoR+Y8j5UZkFwRv9SKq7I6NDgvHUKAlpRvdft0yv+Ezp5VfLEmvN8Sj4G4XEtYuH7RN8jf8xf1rt2I6bg3F2t22c/aWFQvo0kgSSbQ6QBqpjWuXk4strs6+PlrT6OjYEUAX2FPwvjlnFLnsMHA3GzL/AJlOorSu2gw1Fcp0mfYYkyTvR3wo96aGbcNHSp3LbRAqShYdvOpvfAqnbtMtNisGW1k/OnQrNFcYAJNQGKtmTWdBy5T0qvelViKEgstXcXqYpHFkCaoYS0etXHsk7j0o0GyDXGaCKLetCJO9MnD2JENHxFa9rAIBLGabJOe8M0q6GLVKgDLuaURrQ0M1TMmlkZfvUqZVotOxX3Un0oy4oGBkg0PC4qNSaPCsc070t+g0V7twkwog09tIGoM0eANSYo1soOoNHYysl4qdjVoXM1FxGJB0AFD8eNomnQshXhA1FUXQDUCr+IvsV3FVyNNSJp0Js4j224GH/wDEWhzR9qg6gbOvmBuPj3ngz5fqK9otWCGJJntXHe2nsyqo2JtcsEeLbA01MZ17akSNuvedIv2ZyS8HPcIx/wB07+ex9a0blhNYaO6kww/yzo1csw7Vew/FoAW4Mw7j3h8966Iz1TOdx3aNy2TtcadtQsE9p7/Kld4YrCVbQ6x2O+YEagzrI/Ose9xJcylSYiCYI66T9fKtbB48EamDpr0J6Trofj8TVpxeidoGrXbRkgt++sTA6Oumb1EGtHDe0aA89q4rDqq7+uuvx1qJbXT/AE9fgeo9fpTQjyCNeoI6ddOn1FFNdBpmrb4laxIKFRJB3PvrtIAEH4HSqeD9nTbFxUvTaeSFI2Y6EgjVZBIPwmsDF4B1M2yQQcwE9R1B6H89ttK0+Ce08nw78K2wY6Kx7N2/I+VClv5CcWl8Tnr9i9gL+e0zIV+cHoejKe/8a9I9kfasYwZZC3QJKH7wG7J3Hcbj60HGYFMQmVgJG09PIdxXnnE+GXMLcD2yylTmUqTKkdQfL/vWXLw+TXi5j2bENcGpimXiHQ6nyrkPZX2oGMi1fYJejQ7Lcjt2b935dh1drhzj3de4rlcaOpStEhjFYEfeq1acFex86B/dr5s0gHtSxlo6LmE0h0wOHYsTIiDVhwDoYoYtgCc4nrrSNtSd5pgGCWxqNY7VWv3QRIGk1Z/aLagqBBjpWcII9TO9TsdhvHI2FVz4ncx2pzdcT7tAOLcHmcRuQBv2FPsNBObzpVD+8Ln4KVGIWVUxIboasX8SFgnYaUv2O4Iypyny0NK7wck/aCF/KtLXsyp+iQxaA+7P5VJ8UzaAQJprOEKdJnYVEWyTBYAjvRoNiu3DsdhU7d4RrIHSrGIw4XRmBMa0K3h41keVFhQXBWs2szrV39jDGc0R0FAs2zvoDR8NhSSRnEdROtT2V0ODaUwZ2odkoxy676U74AazMzoTTixklgQT1A3ooEyVywqyAPrQsTatshD+6QQw7giCKjiXzrmBB8tZ+NBVSRBtx6daAPKOO8KbDXShkoZNtj95Tt8Rsf6iswLXsHGeH2cVZNplKsDKON0bv5g9R1+VeZcZ4Y1hwjRJUGVMqTqCVMDTSYO0xWkZWZSjRmtaprN1kOm3b+VTB6daYvI/X1qyDUwHFhsYjsdAPQ/d9NRp0rRvXlYAgkEba5WHp0PwJrlWQGp2cS6bMY7HUfI1Sm/JLh6Otw94svPDQYzDQhuxHf0gnoDvWfxfBLcGYaEaT59iR19YNVcDjGmUKyRqBCmOqlXlXXyMeRq5+3qYDA22gbBojzQ86j0zLWmSkidplbgftHcwxFu6C9rYfiQfu9x5fKuxa9Yxdv3gynZxup7MPun1rk8Xh0cSRK9GUgg94I6/qKzhhrth89hj9NR2I2YeVJScdPaBxUtrs0MbwAWLoZg7W95tMFuDUQUkEFh+Hr5V6fwF7r21a1e8a0Ry3RGfT7twacw66A+Qrz7Be0yuuS7bKsdIylkJ7jquw/rQsX7R3sHeDWFKKwHiofcukeUmGjTMDO3bXPkgmrRpxzadM9fFpyCWIEdSaDe4ejCVknvr9K5/hnGbPELYKHURmtloZT5xuOxrUUMDAJUbR39K5ujq0+g68OSDymek7VG3ggDzaHarV+xAGZ2BInKDJ+FVDiHj3dehO0efakMFfwmY6AwBq9V7ODJUn96NRGnepvcuTJaAOitpp5U9t3ugkPEduvxp7FaJ/wB3hW0ae9Vr+FMnKsjWPOnu4ZyRqxPYbn5Vbw+CdZe4QqKDGZo6daNhaMTxLnY/SlV3xbH4h9aVPYgviBycrEkCAFYRPmJpYhUIJvsVOmxkT8NjUnxC+4EIaJyBgCE7vA0/Oq1yz98JpuQSRqCOnUaiiibHwdwMoClxvG2kddavDhyMAzTO5Okz6is97lwzl8NdQCdTM7DWK2cDimDZTbDAa8m38qaV9sbf4JbVodRrvPXzpE2VJViqyOWTqfSaHibbWzne2gJMnefKANoqKYhhlzXFZp2yKCP6UhUQRUiWYAT3OnxqdnAi651AnZlM6evSrQvMwPI7jrqET0mpqzAHnS2s6hecj1OtJtjSIXuFOpBFyV2HU1YTCIsTcIbvA19aDddFXMpZgNuY6k9APrrtTpxJfdCHXr+c6UtlaDjCjfxJ17AfSoXMEoEq0VTZkcaDLJInQyR3nWNd6e2qrBZA2aF3MjvoKKYWRscORS3MxZtTVf2h4DZxFk22CZ4PhPPMlyJEfEAHuKutiLfuqMomZ1A086rZgWLBIO55jEL1iOtNWhaZ4ebZ2Igjv0PUGoMpBIIg9R/GtbHIBfvAj/i3Y1/fbT1q9Z4Fdu3UtZQXNsO7RAt22JIzH8UTHX5Vu+rOdd0YWGsMWy5SdiRs0HsOtdfgP7Prt7ndltW+UgmGLA+9ABBWOzRrXX3uEW7yw1o3CBpM6REhW0jyo4hFjIV0AgakbDrpIqHI0UUc/jv7MbJP2V42usNDqOxBkH6msTHeyuOsjLkTGWhrCQ5HnkPOreagnzr0QcLzKpTMeuqqw366iqt7AXXuH310PNMZgBpI+lSpNFOCZ5NbW3mPh3Hw77MlyWSR0J3HowNWTZuASyCZEXLZVkYeesdZ3+Ar0THeyyYknxrRzKsB0hTI6k/w1FcpxL2CxuHm5Yll7B1FyP8ALMP+flWseReTKXG10UuF8YtoYvWgh6NEqf4j6jzFX+JYJb9vlhg2qldQfLTceY2rnLfEAGKYm3HRuQhl82QxWlZ4a6jxMLcDK24nMjeTA65uncdxW8ZWq7MGqZzuGv3sDfW5bJRlOhOqsOqsOo8q9Z9mvbexjMtvwhbvQSyl4DEdbRPvem4+tcJinzjJetlTtB1B80b+HTpOtc9jOHlDmtkwDMTzKR1H8xWE+M3hyNHveHuTp4bA665pketSxWDKqRzEwOs715v7Nf2hsqC3jJIAhb6iWAA2uLHN/mGvka9Aw2NuvaFxMrKfd8PnDDpzCF+U1g00bppg8NhY94EAfijp6VBcXZUEkTMaLMb6Vbt4i6BPhKGOhLLorRIDEHX+ooltLx1bwspE5EU5p9Zj/vSHootxFipFpGHSVgGT2O9UcRiAi/aZSToC5LSNCfkSK1blxlMlCukZwA2UmNeaJjt60DH8PzAA34QANIUSSddo03G3aqTE16M79tbvapVPwLf/AJi5/p/pTU7iFMncwush8rCDOUsSetWBftE87Xbj9SRAjbYTFVTew4iHZm5ZKQisTpvcg9O3WjDH5Yi0zbyTcUk9oGk+lIlUSQoVm3aUdJKs06xv61ewz3bZgZBInT3gsSDH8qpYW+YnIqDWRlO0TE5jrPSmXGwQc6kBYIFuBrPUIYgflQ2NFyEu5rdwljCgsQwHNsNBBP6NLBpbttlDNpMBLYC9N2Ov1FZz4kiJvPzweXMkL+IZgBrMT8aspjeQTeYjfmIGwJMMu502E9aQw9zFKw2dhOgIkDzK6wOvep2r8q8o2XYKLLZiepOXcVmHiyakZ2MAx4hXToYgCfiJoFviF1yvh8pJ5gSZEkGdm28iPSihmwyFZUWjB1lCw+h29KkmEB3D5WIIEA5d5mWHas/DcSA0cXrjA/fTIdZ5RleW27VHE8fyN7t5ehVXE82uoKk/I9aNk6NHFWrRGS2ZA93VhlJPfXSe9WxhvCUOVLQSRLElc8Zhpssis7De0QyyCzCdpUROgJIXuDuTtVce0zx7kNIMZy5gHWYjWJ186Yn/AKFGJR5W4SrA9FhD0GVf4fnV+6GRA9tV0iSZJ31I6GNT8KzL15HynKltjOVQni3AF1BXLJnSYPlWbx3jJW0LCZ9RLs7jORsA41IUwdJ2U+VWotsmUkkcZjOHgYiLWe4Xc+FaiXZmMoNP9R7Dzmu/4Tw24kl7fiTrcJJGd4CzA+6I0HZdta572Qw8XmxFwkEylpi2WM3+JcIPfb4kV19njarc5jaykxy7x94cxM9T02om23SCCSVsJhcNdt6xEjbfcQSY6aHUjrvRxhcwBcoNgOd+YaAZjG++1Tw3E7TlGyZoBzcghmMQwZU2EEfHeqb4m0Dq4UyNDeiTJgQG07a9qzdlqjRfCi1GQhdQCCwKsY1MtJ07ROtUrQv5yZtKBGVjbGY9zGpI+VRv4zlUtcBAmFkgDyBCATrsTWXhsTZuEJC22J3DDVcs5Rl2YHcntA701kHx8nRWr92CSrXD0gIg+IJn5j4U1vF3Yg2mEEDMFVxr3Jyhd+1Zdu/btOs4lgdwjywaSRpLEHfYiNKLxHiSXVbM2i6IwHMHA1Vk1VWJ2AUb0qbHpBuKcDtYpMt8khdQuS3IPcECV+DCuLxPsatp5weLFtzH2F9kYMT0lTI07gnzrpLXEhbVrbKWSJZryQcp15lgADQ7gepkU2Gx9t2IsQsyOW2ACBGpBcELEDz+gpNpiaTWzO4hwe6iDxFR5XmUakR72mpK6SDExBIXUDk8Xw0MJtGYEm226g9VYTp5iRXoF7iGXLle0DOZyiqJiQJcb7RlAaR17YXtYMM4a6bqWmzHIwM5zrLOFMhokykN+Vbx5m9SMJcSX9TzjEYYoZA33RvvehGh9RWnwnit/CgvhHJtN/iWG1G3NmH/ANlgxFFtYsO2RmR/3g0kiJnQfadohWHUbmq/hG1clSIPvD3hqJBGWZ36T6UNJk20d3wf2mONJtlfDOUEW8zZ1X8doyA676j410ODYQTmuL91c124wdokwQx2G8V5thLVtmBzMuUlkNthNtzu1puhkar8663g/Fr2aLkXDaOl1PEQEPMFkXY8uoIIGkTWU+OjeHInpnR3rtxwXVwNcqhWkELv196T68pqhfs33UFrtxQdhmIaZ6KRBMfX608fhg7/AGq3Fk6Mt4NCg7EQOWVnUjYxWhhcTasP4eaLhDKhKhAijMyKAZyiSqgGNFB1EZs2jWyH9yP3u/6n/lT0L9hxP/Pf/wBW7/spVAZP0VcQFaAbixrJ5xJjTXKRl217VEuhlALbBTALXGQaSI3AI9CaGMFaDGcTdiDFsyQQwgjKT6mSAOtSutbgEMqkdXYNmkGCdNzpt5Vroz2FtAnMiWlMwTlLscs6wwckfH5VBjqc2VtgP8UHqFJzXPPqB8OisCfdliZlVzbTuu8g/E6dKL+zmftCggwVGU6ana3JzEzuDsN+jqhWNbsA6FEnQ81vPBP4QzFZgEDUSQKhasEjLlncjLktgSYylQIjp3/hC6Gz/wCOABmyolgL0OrMzEhoBElR086jdRrq5Rcdtt23IAHSBplMCO/eKKCx4yCGkvBEb2xtEnLqOXYR8qVniChsgsl4ylgCV1McpmCd9YEcpPnUrCKo5oOoOQB0ABMkzB0I10O3wFEt2Vy7mdejg6D7uWBJAPTpToLsp3LNlwQEynUmIdpEwAo3Gg3I0ig3LDFZtMpgwVyOXIkcsZSNNdcx/hW3w7DAsALl5hvINzKQTHM8QpG8wDE6VYOBIDZoU6zNw5VaDocxzSAJIC/KkByF438wUKylRLqOUsO8N09O/wAKBds4xyS6lYjltkCPwiWAiNdd9Ijt1w4cgYtbIa4RuFbOdYjOTodAJgx061atYcmAHdSJzNcNsyCZClggBJnYa99TVqUUjNxbZx2FwTyGvO1sJDMPF1LdQSNZPnqfrTcTL3BFkSn3idPSFAhgADJ9NNK6+5iWEpdzK2sEq6ho20W7JmaItkFZFy7l6hAygcsmHNw6bfe016zT/k/Bfxfpw1pMVaXL4pFpT1ucupOqgSRrPz2oT4fEXSSoAEwcvilH3P3JB+W/Teu1VcPBm45ABlTimcR1zEOZO+kR08qg+GsKk2yAsgEW0KrLags2UliewAGvpUuS8ItQ9s5a3gr6kxbu9PfQyIJEhnEHy9PMUW9w/EsZfw2ltWYqz6zJ13jtGs109vLoVu8qgFgEY5hpEPGeZidddtpq5bwiamWiJ1QtzMYMZjqZb4d9qhstUcevDr2UgXUBn7imZjUDxAPodPlFFOH3V0R7uY6c6gyO+lxjlG1di2DtsQiZwdz4SfaIc2pzF5XzEfnV9sPayjNdOdeULcSw7MTCkEAkP7w2IO1TdFUjjLvDbyrywxjnVVUFixM6lFJcBlGUaielOmHuok5wjEQiqAHRRILOYJXRWXSPdbUZde5w2FACuuWDOi3Ehh7uVVtuFCiJ30k7k01w3f8AnrEqTy6ldgEhxvBgyY6dIomjzO7gMUSUNwsQZBOcRttprOm0fUzJuA41SCGI6+7dZfL3UIn11r1G6waLlubqjcq8ERvJW7G/SCddepqncxNsg8giZ5iks2sic+ug6iPWgVI85bgmIVuZ2LEGEAVGbTWGvEFRy6tkPxrNxns1ibkN4dtI0C+KpuGYOYsxhj6EeSia9jzJoQAqmTAyqRuCVCqc3fUneqyW0MzlBMR4q4fKOoMABu8ad/Wi2FI8b/8A5LEmOSdSCMyab7nPlAkRoZq5Y9h8QzAG5bzHZUZ3uHYkAQFmCPvdOtet2sO5kKEWJ1W00HrKwP4k1TS81to8UiTqTZOuh0PKYAJB5t43iadhijjsD7IKAFueIX2JtFiQu5JdQY6aTG1b/DuD2BKllQoJJa6LtwAAMzPlnw4AYQ2WdtZqw+DW5cBS9aa4fe8O3azFhEswVCewO/ujbWo8TxVsv4V25mZgFOW01sGCHCu0EiWAMKBtrqBR2CSQTFY21iLbZFICiFYoTCiUBCmFnYbkaCQYoacfsshRgS5PMoVcz9M3K5USBO47VQ8JgTNtllXXUMFynuwWGBBjTXQRtVbE2zaVftLzZhobbXIAzEZW3JByKPdIPaNKnErI0P2a3/5e/wD+2uf/ALU9Y/8Ad6973+pP9tKjBDzZ2GEwCwSCRp0yjcbZozR8appzErA79+x+9Pc/OlSq4bezPk10Lwl5gVzAZOUkxrBnQ/0q/h7aZGPhqIjq3RTH3vM01KhjhshesqBIUD0AG++1AS0vbZV6sQfUEkH0PalSqYbsqemi/jsEiq7wSxIkkwdTB1WD9aBhMeyG2q6AwIl2gbQAzEDb86VKl9jHJ50Usdxt0sW7yomc3ETXOQouIzNlBblOkadCatcFVShuZFzOYO5kTEHMTIEyAZg7UqVKbro1huzRt2wLmXUqyyVJOU6CRknLBntRbnD0CmVBGYqVKplMMVE8u8dqVKlZokrRNsGgtsioAodlgDSApOx06dqEeEW7nvZjtrMxEEZZnL8KalSt5CrTB4nhNlS3IGIjmfmO8xJ89dKqKVS5lFtCH5WkHVe0AxSpUm3kNLRp4LB2nB+zCzMlC4Jykga5pjyq7iuGW7a8q7AkSAe+kkaDU7fiNKlQmxSXyJWuGo1tWBZNZhTpIEA806+fzp8aPDRW99pIBeJEDU8sTO+sidopUqE9AY6X2LEFtFs2nOg58+cZWEQFAAgLHnNVcaxtXUUQQxzcyroTmXoBIjvO5NKlVcO5UY87aqiDotvLdVRnDMQdeUnNMAHTaiYi0qsrhFJYAEsobQgNALagTHypUqptmqSGv4QOwLlmzzILE9e+/wAz0Faw4GiIoW5diNQXmYAmZHXf+VKlUWymkZ+KwNq0mdbS5mczObvPQiNdaNqXe2GYLqIBmII2zTHwp6VXEl9GGbkqXyW832xnwrcyl7INSsnQDc9Kr4XHMbK3IhswOjOF1bKeXNG3alSqmtC+1FzDqEOcDmjU5m5tTuAQO/TrWpxDhlkvb+zGs6AsANZ0VSB1O9NSqGPyiX9wp/zLnzX/AG0qVKi2Okf/2Q=="/>
          <p:cNvSpPr>
            <a:spLocks noChangeAspect="1" noChangeArrowheads="1"/>
          </p:cNvSpPr>
          <p:nvPr/>
        </p:nvSpPr>
        <p:spPr bwMode="auto">
          <a:xfrm>
            <a:off x="155575" y="-13335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32" name="Picture 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1156" y="1136631"/>
            <a:ext cx="2447925" cy="186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34" name="Picture 1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97700" y="5280035"/>
            <a:ext cx="2571750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3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9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0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4248150" y="2735263"/>
            <a:ext cx="71438" cy="42703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1295400" y="2447925"/>
            <a:ext cx="3527425" cy="31146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1655763" y="2592388"/>
            <a:ext cx="1587" cy="42703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576263" y="647700"/>
            <a:ext cx="6480175" cy="460851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80280" rIns="90000" bIns="45000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000" dirty="0">
                <a:solidFill>
                  <a:srgbClr val="000000"/>
                </a:solidFill>
                <a:latin typeface="+mj-lt"/>
              </a:rPr>
              <a:t>Не пойму я, </a:t>
            </a:r>
            <a:r>
              <a:rPr lang="ru-RU" sz="4000" dirty="0" smtClean="0">
                <a:solidFill>
                  <a:srgbClr val="000000"/>
                </a:solidFill>
                <a:latin typeface="+mj-lt"/>
              </a:rPr>
              <a:t>почему</a:t>
            </a:r>
            <a:endParaRPr lang="ru-RU" sz="4000" dirty="0">
              <a:solidFill>
                <a:srgbClr val="000000"/>
              </a:solidFill>
              <a:latin typeface="+mj-lt"/>
            </a:endParaRP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400" dirty="0">
                <a:solidFill>
                  <a:srgbClr val="000000"/>
                </a:solidFill>
                <a:latin typeface="+mj-lt"/>
              </a:rPr>
              <a:t>Запищал</a:t>
            </a:r>
            <a:r>
              <a:rPr lang="ru-RU" sz="4000" dirty="0">
                <a:solidFill>
                  <a:srgbClr val="000000"/>
                </a:solidFill>
                <a:latin typeface="+mj-lt"/>
              </a:rPr>
              <a:t> цыпленок ...</a:t>
            </a: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1295400" y="3959225"/>
            <a:ext cx="3816350" cy="7715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87480" rIns="90000" bIns="45000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800" b="1" i="1" dirty="0" err="1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му-у-у</a:t>
            </a:r>
            <a:r>
              <a:rPr lang="ru-RU" sz="4800" b="1" i="1" dirty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!</a:t>
            </a:r>
          </a:p>
        </p:txBody>
      </p:sp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25998" y="3636961"/>
            <a:ext cx="3902075" cy="2189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863600" y="1008063"/>
            <a:ext cx="5256213" cy="25908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83880" rIns="90000" bIns="45000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400" dirty="0">
                <a:solidFill>
                  <a:srgbClr val="000000"/>
                </a:solidFill>
                <a:latin typeface="+mj-lt"/>
              </a:rPr>
              <a:t>Гуси- гуси, все ко мне</a:t>
            </a:r>
            <a:r>
              <a:rPr lang="ru-RU" sz="4400" dirty="0" smtClean="0">
                <a:solidFill>
                  <a:srgbClr val="000000"/>
                </a:solidFill>
                <a:latin typeface="+mj-lt"/>
              </a:rPr>
              <a:t>!</a:t>
            </a:r>
            <a:endParaRPr lang="ru-RU" sz="4400" dirty="0">
              <a:solidFill>
                <a:srgbClr val="000000"/>
              </a:solidFill>
              <a:latin typeface="+mj-lt"/>
            </a:endParaRP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400" dirty="0">
                <a:solidFill>
                  <a:srgbClr val="000000"/>
                </a:solidFill>
                <a:latin typeface="+mj-lt"/>
              </a:rPr>
              <a:t>Отвечают гуси ...</a:t>
            </a: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1396974" y="4422779"/>
            <a:ext cx="2084388" cy="71596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83880" rIns="90000" bIns="45000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400" b="1" i="1" dirty="0" err="1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ме-е-е</a:t>
            </a:r>
            <a:r>
              <a:rPr lang="ru-RU" sz="4400" b="1" i="1" dirty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!</a:t>
            </a:r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84625" y="3279771"/>
            <a:ext cx="6096000" cy="401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936625" y="1008063"/>
            <a:ext cx="7920038" cy="19653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83880" rIns="90000" bIns="45000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400" dirty="0">
                <a:solidFill>
                  <a:srgbClr val="000000"/>
                </a:solidFill>
                <a:latin typeface="+mj-lt"/>
              </a:rPr>
              <a:t>Всех прохожих напугав</a:t>
            </a:r>
            <a:r>
              <a:rPr lang="ru-RU" sz="4400" dirty="0" smtClean="0">
                <a:solidFill>
                  <a:srgbClr val="000000"/>
                </a:solidFill>
                <a:latin typeface="+mj-lt"/>
              </a:rPr>
              <a:t>,</a:t>
            </a:r>
            <a:endParaRPr lang="ru-RU" sz="4400" dirty="0">
              <a:solidFill>
                <a:srgbClr val="000000"/>
              </a:solidFill>
              <a:latin typeface="+mj-lt"/>
            </a:endParaRP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400" dirty="0">
                <a:solidFill>
                  <a:srgbClr val="000000"/>
                </a:solidFill>
                <a:latin typeface="+mj-lt"/>
              </a:rPr>
              <a:t>Зажужжали пчёлы ...</a:t>
            </a:r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1079500" y="4032250"/>
            <a:ext cx="3095625" cy="7715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87480" rIns="90000" bIns="45000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800" b="1" i="1">
                <a:solidFill>
                  <a:srgbClr val="2300D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гав!</a:t>
            </a:r>
          </a:p>
        </p:txBody>
      </p:sp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84625" y="2708267"/>
            <a:ext cx="6096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Text Box 1"/>
          <p:cNvSpPr txBox="1">
            <a:spLocks noChangeArrowheads="1"/>
          </p:cNvSpPr>
          <p:nvPr/>
        </p:nvSpPr>
        <p:spPr bwMode="auto">
          <a:xfrm>
            <a:off x="1111222" y="708003"/>
            <a:ext cx="7704137" cy="63404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83880" rIns="90000" bIns="45000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600" i="1" dirty="0">
                <a:solidFill>
                  <a:srgbClr val="000000"/>
                </a:solidFill>
                <a:latin typeface="+mj-lt"/>
              </a:rPr>
              <a:t>Правильно ли </a:t>
            </a:r>
            <a:r>
              <a:rPr lang="ru-RU" sz="3600" i="1" dirty="0" smtClean="0">
                <a:solidFill>
                  <a:srgbClr val="000000"/>
                </a:solidFill>
                <a:latin typeface="+mj-lt"/>
              </a:rPr>
              <a:t>вы  </a:t>
            </a:r>
            <a:r>
              <a:rPr lang="ru-RU" sz="3600" i="1" dirty="0">
                <a:solidFill>
                  <a:srgbClr val="000000"/>
                </a:solidFill>
                <a:latin typeface="+mj-lt"/>
              </a:rPr>
              <a:t>все </a:t>
            </a:r>
            <a:r>
              <a:rPr lang="ru-RU" sz="3600" i="1" dirty="0" smtClean="0">
                <a:solidFill>
                  <a:srgbClr val="000000"/>
                </a:solidFill>
                <a:latin typeface="+mj-lt"/>
              </a:rPr>
              <a:t>прочитали?</a:t>
            </a: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3600" i="1" dirty="0">
              <a:solidFill>
                <a:srgbClr val="000000"/>
              </a:solidFill>
              <a:latin typeface="+mj-lt"/>
            </a:endParaRP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600" i="1" dirty="0" smtClean="0">
                <a:solidFill>
                  <a:srgbClr val="000000"/>
                </a:solidFill>
                <a:latin typeface="+mj-lt"/>
              </a:rPr>
              <a:t>Не допустили ли вы ошибок?</a:t>
            </a:r>
            <a:endParaRPr lang="ru-RU" sz="3600" i="1" dirty="0">
              <a:solidFill>
                <a:srgbClr val="000000"/>
              </a:solidFill>
              <a:latin typeface="+mj-lt"/>
            </a:endParaRP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3600" i="1" dirty="0">
              <a:solidFill>
                <a:srgbClr val="000000"/>
              </a:solidFill>
              <a:latin typeface="+mj-lt"/>
            </a:endParaRP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600" i="1" dirty="0">
                <a:solidFill>
                  <a:srgbClr val="000000"/>
                </a:solidFill>
                <a:latin typeface="+mj-lt"/>
              </a:rPr>
              <a:t>Почему трудно произносить ответ</a:t>
            </a:r>
            <a:r>
              <a:rPr lang="ru-RU" sz="3600" i="1" dirty="0" smtClean="0">
                <a:solidFill>
                  <a:srgbClr val="000000"/>
                </a:solidFill>
                <a:latin typeface="+mj-lt"/>
              </a:rPr>
              <a:t>?</a:t>
            </a: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3600" i="1" dirty="0">
              <a:solidFill>
                <a:srgbClr val="000000"/>
              </a:solidFill>
              <a:latin typeface="+mj-lt"/>
            </a:endParaRP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600" i="1" dirty="0" smtClean="0">
                <a:solidFill>
                  <a:srgbClr val="000000"/>
                </a:solidFill>
                <a:latin typeface="+mj-lt"/>
              </a:rPr>
              <a:t>Почему стихотворение получилось веселым?</a:t>
            </a: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3600" i="1" dirty="0">
              <a:solidFill>
                <a:srgbClr val="000000"/>
              </a:solidFill>
              <a:latin typeface="+mj-lt"/>
            </a:endParaRP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600" b="1" i="1" dirty="0" smtClean="0">
                <a:solidFill>
                  <a:srgbClr val="000000"/>
                </a:solidFill>
                <a:latin typeface="+mj-lt"/>
              </a:rPr>
              <a:t>Прочитай еще раз. Вставляй слова правильно по смыслу.</a:t>
            </a:r>
            <a:endParaRPr lang="ru-RU" sz="3600" b="1" i="1" dirty="0">
              <a:solidFill>
                <a:srgbClr val="000000"/>
              </a:solidFill>
              <a:latin typeface="+mj-lt"/>
            </a:endParaRP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44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3959225" y="722313"/>
            <a:ext cx="5472113" cy="25908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83880" rIns="90000" bIns="45000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400" dirty="0">
                <a:solidFill>
                  <a:srgbClr val="000000"/>
                </a:solidFill>
                <a:latin typeface="+mj-lt"/>
              </a:rPr>
              <a:t>Сидит ворон на </a:t>
            </a:r>
            <a:r>
              <a:rPr lang="ru-RU" sz="4400" dirty="0" smtClean="0">
                <a:solidFill>
                  <a:srgbClr val="000000"/>
                </a:solidFill>
                <a:latin typeface="+mj-lt"/>
              </a:rPr>
              <a:t>суку</a:t>
            </a:r>
            <a:endParaRPr lang="ru-RU" sz="4400" dirty="0">
              <a:solidFill>
                <a:srgbClr val="000000"/>
              </a:solidFill>
              <a:latin typeface="+mj-lt"/>
            </a:endParaRP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400" dirty="0">
                <a:solidFill>
                  <a:srgbClr val="000000"/>
                </a:solidFill>
                <a:latin typeface="+mj-lt"/>
              </a:rPr>
              <a:t>И кричит ...</a:t>
            </a: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4176713" y="3313113"/>
            <a:ext cx="1308100" cy="71596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83880" rIns="90000" bIns="45000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400" b="1" i="1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кар!</a:t>
            </a:r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504825" y="4011613"/>
            <a:ext cx="6551613" cy="19653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83880" rIns="90000" bIns="45000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400" dirty="0">
                <a:solidFill>
                  <a:srgbClr val="000000"/>
                </a:solidFill>
                <a:latin typeface="+mj-lt"/>
              </a:rPr>
              <a:t>Над селом взошла заря</a:t>
            </a:r>
            <a:r>
              <a:rPr lang="ru-RU" sz="4400" dirty="0" smtClean="0">
                <a:solidFill>
                  <a:srgbClr val="000000"/>
                </a:solidFill>
                <a:latin typeface="+mj-lt"/>
              </a:rPr>
              <a:t>,</a:t>
            </a:r>
            <a:endParaRPr lang="ru-RU" sz="4400" dirty="0">
              <a:solidFill>
                <a:srgbClr val="000000"/>
              </a:solidFill>
              <a:latin typeface="+mj-lt"/>
            </a:endParaRP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400" dirty="0">
                <a:solidFill>
                  <a:srgbClr val="000000"/>
                </a:solidFill>
                <a:latin typeface="+mj-lt"/>
              </a:rPr>
              <a:t>Петухи запели ...</a:t>
            </a:r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3168650" y="6069013"/>
            <a:ext cx="3959225" cy="7715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87480" rIns="90000" bIns="45000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800" b="1" i="1">
                <a:solidFill>
                  <a:srgbClr val="2323D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ку-ка-ре-ку!</a:t>
            </a:r>
          </a:p>
        </p:txBody>
      </p:sp>
      <p:pic>
        <p:nvPicPr>
          <p:cNvPr id="8" name="Picture 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1156" y="1136631"/>
            <a:ext cx="2447925" cy="186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1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97700" y="5280035"/>
            <a:ext cx="2571750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3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9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0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431800" y="792163"/>
            <a:ext cx="6480175" cy="431958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80280" rIns="90000" bIns="45000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000" dirty="0">
                <a:solidFill>
                  <a:srgbClr val="000000"/>
                </a:solidFill>
                <a:latin typeface="+mj-lt"/>
              </a:rPr>
              <a:t>Не пойму я, </a:t>
            </a:r>
            <a:r>
              <a:rPr lang="ru-RU" sz="4000" dirty="0" smtClean="0">
                <a:solidFill>
                  <a:srgbClr val="000000"/>
                </a:solidFill>
                <a:latin typeface="+mj-lt"/>
              </a:rPr>
              <a:t>почему</a:t>
            </a:r>
            <a:endParaRPr lang="ru-RU" sz="4000" dirty="0">
              <a:solidFill>
                <a:srgbClr val="000000"/>
              </a:solidFill>
              <a:latin typeface="+mj-lt"/>
            </a:endParaRP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400" dirty="0">
                <a:solidFill>
                  <a:srgbClr val="000000"/>
                </a:solidFill>
                <a:latin typeface="+mj-lt"/>
              </a:rPr>
              <a:t>Запищал</a:t>
            </a:r>
            <a:r>
              <a:rPr lang="ru-RU" sz="4000" dirty="0">
                <a:solidFill>
                  <a:srgbClr val="000000"/>
                </a:solidFill>
                <a:latin typeface="+mj-lt"/>
              </a:rPr>
              <a:t> цыпленок ...</a:t>
            </a: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1295400" y="3960813"/>
            <a:ext cx="3816350" cy="7715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87480" rIns="90000" bIns="45000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800" b="1" i="1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ко-ко-ко!</a:t>
            </a:r>
          </a:p>
        </p:txBody>
      </p:sp>
      <p:pic>
        <p:nvPicPr>
          <p:cNvPr id="5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2" y="3994151"/>
            <a:ext cx="3902075" cy="2189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863600" y="1008063"/>
            <a:ext cx="5256213" cy="25908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83880" rIns="90000" bIns="45000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400" dirty="0">
                <a:solidFill>
                  <a:srgbClr val="000000"/>
                </a:solidFill>
                <a:latin typeface="+mj-lt"/>
              </a:rPr>
              <a:t>Гуси- гуси, все ко мне</a:t>
            </a:r>
            <a:r>
              <a:rPr lang="ru-RU" sz="4400" dirty="0" smtClean="0">
                <a:solidFill>
                  <a:srgbClr val="000000"/>
                </a:solidFill>
                <a:latin typeface="+mj-lt"/>
              </a:rPr>
              <a:t>!</a:t>
            </a:r>
            <a:endParaRPr lang="ru-RU" sz="4400" dirty="0">
              <a:solidFill>
                <a:srgbClr val="000000"/>
              </a:solidFill>
              <a:latin typeface="+mj-lt"/>
            </a:endParaRP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400" dirty="0">
                <a:solidFill>
                  <a:srgbClr val="000000"/>
                </a:solidFill>
                <a:latin typeface="+mj-lt"/>
              </a:rPr>
              <a:t>Отвечают гуси ...</a:t>
            </a: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896908" y="4208465"/>
            <a:ext cx="2543175" cy="71596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83880" rIns="90000" bIns="45000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400" b="1" i="1" dirty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га-га-га!</a:t>
            </a: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84625" y="3279771"/>
            <a:ext cx="6096000" cy="401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"/>
        <a:cs typeface="Arial Unicode MS"/>
      </a:majorFont>
      <a:minorFont>
        <a:latin typeface="Arial"/>
        <a:ea typeface=""/>
        <a:cs typeface="Arial Unicode MS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 Unicode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 Unicode MS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34483</TotalTime>
  <Words>166</Words>
  <PresentationFormat>Произвольный</PresentationFormat>
  <Paragraphs>49</Paragraphs>
  <Slides>11</Slides>
  <Notes>11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Times New Roman</vt:lpstr>
      <vt:lpstr>Arial</vt:lpstr>
      <vt:lpstr>Arial Unicode MS</vt:lpstr>
      <vt:lpstr>Тема Office</vt:lpstr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4</cp:revision>
  <cp:lastPrinted>1601-01-01T00:00:00Z</cp:lastPrinted>
  <dcterms:created xsi:type="dcterms:W3CDTF">2013-01-25T14:27:45Z</dcterms:created>
  <dcterms:modified xsi:type="dcterms:W3CDTF">2020-04-13T05:59:45Z</dcterms:modified>
</cp:coreProperties>
</file>