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jpeg" ContentType="image/jpeg"/>
  <Override PartName="/ppt/media/image2.jpeg" ContentType="image/jpeg"/>
  <Override PartName="/ppt/media/image3.jpeg" ContentType="image/jpeg"/>
  <Override PartName="/ppt/media/image6.jpeg" ContentType="image/jpeg"/>
  <Override PartName="/ppt/media/image4.png" ContentType="image/png"/>
  <Override PartName="/ppt/media/image5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-2880" y="-2520"/>
            <a:ext cx="9146160" cy="68598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69160" cy="28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Воображаемые путешествия: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Волшебный мир с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Любимыми героями!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17480" cy="11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685728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Волшебный мир с Любимыми героями!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338760" y="152244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2000"/>
          </a:bodyPr>
          <a:p>
            <a:pPr marL="432000" indent="-3211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Занимательная игра для самых маленьких:</a:t>
            </a:r>
            <a:endParaRPr b="0" lang="ru-RU" sz="3200" spc="-1" strike="noStrike">
              <a:latin typeface="Arial"/>
            </a:endParaRPr>
          </a:p>
          <a:p>
            <a:pPr marL="432000" indent="-3211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Ведь все мы знает что игровой мир малыша самый многогранный! В нем есть любимые герои и места! В связи с этим я хочу вам предложить сыграть вместе с ребенком в игру «Путешествия по всему миру». Ваш ребенок с удовольствием начнет воплощать фантазии и с удовольствием примет Вас в игру. Вы сможете еще больше узнать предпочтения своего малыша, так же получите заряд положительной энергии!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1"/>
          <a:stretch/>
        </p:blipFill>
        <p:spPr>
          <a:xfrm>
            <a:off x="1080" y="0"/>
            <a:ext cx="9142920" cy="686556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Волшебный мир с Любимыми героями!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457200" y="1296000"/>
            <a:ext cx="8226360" cy="302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Правила очень простые: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Определяемся с любимым героем ребенка.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Подготовить место для игры 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По возможности сделать наряд 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Организовать тематическую игру по сценарию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- Приятно провести время!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85" name="" descr=""/>
          <p:cNvPicPr/>
          <p:nvPr/>
        </p:nvPicPr>
        <p:blipFill>
          <a:blip r:embed="rId2"/>
          <a:stretch/>
        </p:blipFill>
        <p:spPr>
          <a:xfrm>
            <a:off x="144000" y="4536000"/>
            <a:ext cx="2879280" cy="2159280"/>
          </a:xfrm>
          <a:prstGeom prst="rect">
            <a:avLst/>
          </a:prstGeom>
          <a:ln>
            <a:noFill/>
          </a:ln>
        </p:spPr>
      </p:pic>
      <p:pic>
        <p:nvPicPr>
          <p:cNvPr id="86" name="" descr=""/>
          <p:cNvPicPr/>
          <p:nvPr/>
        </p:nvPicPr>
        <p:blipFill>
          <a:blip r:embed="rId3"/>
          <a:stretch/>
        </p:blipFill>
        <p:spPr>
          <a:xfrm>
            <a:off x="3528000" y="4537080"/>
            <a:ext cx="2879280" cy="2158200"/>
          </a:xfrm>
          <a:prstGeom prst="rect">
            <a:avLst/>
          </a:prstGeom>
          <a:ln>
            <a:noFill/>
          </a:ln>
        </p:spPr>
      </p:pic>
      <p:pic>
        <p:nvPicPr>
          <p:cNvPr id="87" name="" descr=""/>
          <p:cNvPicPr/>
          <p:nvPr/>
        </p:nvPicPr>
        <p:blipFill>
          <a:blip r:embed="rId4"/>
          <a:stretch/>
        </p:blipFill>
        <p:spPr>
          <a:xfrm>
            <a:off x="6934680" y="4523040"/>
            <a:ext cx="1848600" cy="2100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6857280"/>
          </a:xfrm>
          <a:prstGeom prst="rect">
            <a:avLst/>
          </a:prstGeom>
          <a:ln>
            <a:noFill/>
          </a:ln>
        </p:spPr>
      </p:pic>
      <p:sp>
        <p:nvSpPr>
          <p:cNvPr id="89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Волшебный мир с Любимыми героями!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1000"/>
          </a:bodyPr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И в подведении итогов: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 окончанию тематической игры мы будем ждать от Вас впечатления!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Так же будем признательны если отправите в течении недели нам фотографии деток в тематическом стиле с подписью любимого героя! 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6857280"/>
          </a:xfrm>
          <a:prstGeom prst="rect">
            <a:avLst/>
          </a:prstGeom>
          <a:ln>
            <a:noFill/>
          </a:ln>
        </p:spPr>
      </p:pic>
      <p:sp>
        <p:nvSpPr>
          <p:cNvPr id="92" name="CustomShape 1"/>
          <p:cNvSpPr/>
          <p:nvPr/>
        </p:nvSpPr>
        <p:spPr>
          <a:xfrm>
            <a:off x="457200" y="2016000"/>
            <a:ext cx="8226360" cy="257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DejaVu Sans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3984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2020-04-13T18:23:51Z</dcterms:modified>
  <cp:revision>82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XPowerLiteLastOptimized">
    <vt:lpwstr>3050249</vt:lpwstr>
  </property>
  <property fmtid="{D5CDD505-2E9C-101B-9397-08002B2CF9AE}" pid="8" name="NXPowerLiteSettings">
    <vt:lpwstr>C7000400038000</vt:lpwstr>
  </property>
  <property fmtid="{D5CDD505-2E9C-101B-9397-08002B2CF9AE}" pid="9" name="NXPowerLiteVersion">
    <vt:lpwstr>S9.0.1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0</vt:bool>
  </property>
  <property fmtid="{D5CDD505-2E9C-101B-9397-08002B2CF9AE}" pid="13" name="ShareDoc">
    <vt:bool>0</vt:bool>
  </property>
  <property fmtid="{D5CDD505-2E9C-101B-9397-08002B2CF9AE}" pid="14" name="Slides">
    <vt:i4>12</vt:i4>
  </property>
</Properties>
</file>