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71" r:id="rId14"/>
    <p:sldId id="272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0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1E4E6-363D-4E9A-9942-6F32BB4764F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1E4E6-363D-4E9A-9942-6F32BB4764F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1E4E6-363D-4E9A-9942-6F32BB4764F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1E4E6-363D-4E9A-9942-6F32BB4764F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1E4E6-363D-4E9A-9942-6F32BB4764F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1E4E6-363D-4E9A-9942-6F32BB4764F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1E4E6-363D-4E9A-9942-6F32BB4764F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1E4E6-363D-4E9A-9942-6F32BB4764F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1E4E6-363D-4E9A-9942-6F32BB4764F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1E4E6-363D-4E9A-9942-6F32BB4764F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1E4E6-363D-4E9A-9942-6F32BB4764F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E11E4E6-363D-4E9A-9942-6F32BB4764F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15212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effectLst/>
                <a:latin typeface="+mn-lt"/>
              </a:rPr>
              <a:t>Магнитное поле катушки с током. Электромагниты.</a:t>
            </a:r>
            <a:endParaRPr lang="ru-RU" sz="3600" b="1" dirty="0"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5656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765" y="260648"/>
            <a:ext cx="8743395" cy="6557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061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717032"/>
            <a:ext cx="4994519" cy="2592288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1 – изменение силы тока в катушке;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2- изменение числа витков проводника катушки;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3- введение в катушку железного сердечника значительно усиливает ее магнитные свойства.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48883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852936"/>
            <a:ext cx="3694761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048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76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5773176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0720" y="1516244"/>
            <a:ext cx="1768538" cy="1586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6021" y="3102727"/>
            <a:ext cx="201622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102727"/>
            <a:ext cx="5422007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одзаголовок 3"/>
          <p:cNvSpPr txBox="1">
            <a:spLocks/>
          </p:cNvSpPr>
          <p:nvPr/>
        </p:nvSpPr>
        <p:spPr>
          <a:xfrm>
            <a:off x="971600" y="5678360"/>
            <a:ext cx="2016224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Ответ 1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908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483744"/>
            <a:ext cx="31623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6056" y="3398144"/>
            <a:ext cx="248850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598169"/>
            <a:ext cx="5056544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одзаголовок 3"/>
          <p:cNvSpPr txBox="1">
            <a:spLocks/>
          </p:cNvSpPr>
          <p:nvPr/>
        </p:nvSpPr>
        <p:spPr>
          <a:xfrm>
            <a:off x="971600" y="5678360"/>
            <a:ext cx="2016224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Ответ 2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8280920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3327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132856"/>
            <a:ext cx="8208911" cy="3993307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Магнитное поле существует как внутри катушки с током (соленоида), так и снаружи. </a:t>
            </a:r>
          </a:p>
          <a:p>
            <a:r>
              <a:rPr lang="ru-RU" dirty="0" smtClean="0"/>
              <a:t>Магнитное поле соленоида имеет два полюса: северный и южный;</a:t>
            </a:r>
          </a:p>
          <a:p>
            <a:r>
              <a:rPr lang="ru-RU" dirty="0" smtClean="0"/>
              <a:t>магнитные линии внутри соленоида направлены от южного полюса к северному, а снаружи наоборот – от северного к южному;</a:t>
            </a:r>
          </a:p>
          <a:p>
            <a:r>
              <a:rPr lang="ru-RU" dirty="0" smtClean="0"/>
              <a:t>Определяют направление магнитных линий соленоида по правилу правой руки;</a:t>
            </a:r>
          </a:p>
          <a:p>
            <a:r>
              <a:rPr lang="ru-RU" dirty="0" smtClean="0"/>
              <a:t>Магнитные свойства катушки зависят от:</a:t>
            </a:r>
          </a:p>
          <a:p>
            <a:r>
              <a:rPr lang="ru-RU" dirty="0" smtClean="0"/>
              <a:t>- силы тока</a:t>
            </a:r>
          </a:p>
          <a:p>
            <a:r>
              <a:rPr lang="ru-RU" dirty="0" smtClean="0"/>
              <a:t>- числа витков </a:t>
            </a:r>
          </a:p>
          <a:p>
            <a:r>
              <a:rPr lang="ru-RU" dirty="0" smtClean="0"/>
              <a:t>- наличия железного сердечника</a:t>
            </a:r>
          </a:p>
          <a:p>
            <a:r>
              <a:rPr lang="ru-RU" dirty="0" smtClean="0"/>
              <a:t>Существование постоянных магнитов объясняется наличием в материалах движущихся заряженных частиц.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Подведем итоги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00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827584" y="4509120"/>
            <a:ext cx="2016224" cy="43204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Ответ 2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1" y="873328"/>
            <a:ext cx="8173881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060848"/>
            <a:ext cx="7542014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одзаголовок 3"/>
          <p:cNvSpPr txBox="1">
            <a:spLocks/>
          </p:cNvSpPr>
          <p:nvPr/>
        </p:nvSpPr>
        <p:spPr>
          <a:xfrm>
            <a:off x="251520" y="225256"/>
            <a:ext cx="50405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1.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321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736" y="620688"/>
            <a:ext cx="7272808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488" y="2223128"/>
            <a:ext cx="8784976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одзаголовок 3"/>
          <p:cNvSpPr txBox="1">
            <a:spLocks/>
          </p:cNvSpPr>
          <p:nvPr/>
        </p:nvSpPr>
        <p:spPr>
          <a:xfrm>
            <a:off x="6444208" y="5733256"/>
            <a:ext cx="2016224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Ответ 3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Подзаголовок 3"/>
          <p:cNvSpPr txBox="1">
            <a:spLocks/>
          </p:cNvSpPr>
          <p:nvPr/>
        </p:nvSpPr>
        <p:spPr>
          <a:xfrm>
            <a:off x="251520" y="581864"/>
            <a:ext cx="50405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2</a:t>
            </a:r>
            <a:r>
              <a:rPr lang="ru-RU" sz="2800" b="1" dirty="0" smtClean="0">
                <a:solidFill>
                  <a:schemeClr val="tx1"/>
                </a:solidFill>
              </a:rPr>
              <a:t>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316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008" y="839742"/>
            <a:ext cx="8928992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726064"/>
            <a:ext cx="8486712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одзаголовок 3"/>
          <p:cNvSpPr txBox="1">
            <a:spLocks/>
          </p:cNvSpPr>
          <p:nvPr/>
        </p:nvSpPr>
        <p:spPr>
          <a:xfrm>
            <a:off x="3779912" y="5733256"/>
            <a:ext cx="2016224" cy="432048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ru-RU" sz="2600" b="1" dirty="0" smtClean="0">
                <a:solidFill>
                  <a:schemeClr val="tx1"/>
                </a:solidFill>
              </a:rPr>
              <a:t>Ответ 2</a:t>
            </a:r>
            <a:endParaRPr lang="ru-RU" sz="2600" b="1" dirty="0">
              <a:solidFill>
                <a:schemeClr val="tx1"/>
              </a:solidFill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251520" y="365840"/>
            <a:ext cx="50405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3</a:t>
            </a:r>
            <a:r>
              <a:rPr lang="ru-RU" sz="2800" b="1" dirty="0" smtClean="0">
                <a:solidFill>
                  <a:schemeClr val="tx1"/>
                </a:solidFill>
              </a:rPr>
              <a:t>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290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952" y="836712"/>
            <a:ext cx="889248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800" y="1988840"/>
            <a:ext cx="8856984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одзаголовок 3"/>
          <p:cNvSpPr txBox="1">
            <a:spLocks/>
          </p:cNvSpPr>
          <p:nvPr/>
        </p:nvSpPr>
        <p:spPr>
          <a:xfrm>
            <a:off x="3779912" y="5733256"/>
            <a:ext cx="2016224" cy="432048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ru-RU" sz="2600" b="1" dirty="0" smtClean="0">
                <a:solidFill>
                  <a:schemeClr val="tx1"/>
                </a:solidFill>
              </a:rPr>
              <a:t>Ответ 1</a:t>
            </a:r>
            <a:endParaRPr lang="ru-RU" sz="2600" b="1" dirty="0">
              <a:solidFill>
                <a:schemeClr val="tx1"/>
              </a:solidFill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209288" y="260648"/>
            <a:ext cx="50405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4</a:t>
            </a:r>
            <a:r>
              <a:rPr lang="ru-RU" sz="2800" b="1" dirty="0" smtClean="0">
                <a:solidFill>
                  <a:schemeClr val="tx1"/>
                </a:solidFill>
              </a:rPr>
              <a:t>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481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272" y="908720"/>
            <a:ext cx="8550696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272" y="2852936"/>
            <a:ext cx="8424936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одзаголовок 3"/>
          <p:cNvSpPr txBox="1">
            <a:spLocks/>
          </p:cNvSpPr>
          <p:nvPr/>
        </p:nvSpPr>
        <p:spPr>
          <a:xfrm>
            <a:off x="6444208" y="5733256"/>
            <a:ext cx="2016224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Ответ 3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138424" y="241248"/>
            <a:ext cx="50405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5</a:t>
            </a:r>
            <a:r>
              <a:rPr lang="ru-RU" sz="2800" b="1" dirty="0" smtClean="0">
                <a:solidFill>
                  <a:schemeClr val="tx1"/>
                </a:solidFill>
              </a:rPr>
              <a:t>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572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720" y="572752"/>
            <a:ext cx="8496944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248" y="3140968"/>
            <a:ext cx="4210223" cy="2363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одзаголовок 3"/>
          <p:cNvSpPr txBox="1">
            <a:spLocks/>
          </p:cNvSpPr>
          <p:nvPr/>
        </p:nvSpPr>
        <p:spPr>
          <a:xfrm>
            <a:off x="4229695" y="3206661"/>
            <a:ext cx="4608512" cy="22322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Только на 1.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Только на 2.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И на 1 и на 2.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Правильного ответа нет.</a:t>
            </a:r>
          </a:p>
          <a:p>
            <a:pPr marL="514350" indent="-514350">
              <a:buAutoNum type="arabicPeriod"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Подзаголовок 3"/>
          <p:cNvSpPr txBox="1">
            <a:spLocks/>
          </p:cNvSpPr>
          <p:nvPr/>
        </p:nvSpPr>
        <p:spPr>
          <a:xfrm>
            <a:off x="6444208" y="5733256"/>
            <a:ext cx="2016224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Ответ 1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Подзаголовок 3"/>
          <p:cNvSpPr txBox="1">
            <a:spLocks/>
          </p:cNvSpPr>
          <p:nvPr/>
        </p:nvSpPr>
        <p:spPr>
          <a:xfrm>
            <a:off x="251520" y="149816"/>
            <a:ext cx="50405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6</a:t>
            </a:r>
            <a:r>
              <a:rPr lang="ru-RU" sz="2800" b="1" dirty="0" smtClean="0">
                <a:solidFill>
                  <a:schemeClr val="tx1"/>
                </a:solidFill>
              </a:rPr>
              <a:t>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669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88024" y="1196752"/>
            <a:ext cx="4116406" cy="121513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Магнитное поле катушки с током</a:t>
            </a:r>
            <a:endParaRPr lang="ru-RU" sz="3200" b="1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8280" y="4149080"/>
            <a:ext cx="72961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4392488" cy="3294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551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84976" cy="6588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4579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658</TotalTime>
  <Words>153</Words>
  <Application>Microsoft Office PowerPoint</Application>
  <PresentationFormat>Экран (4:3)</PresentationFormat>
  <Paragraphs>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Магнитное поле катушки с током. Электромагниты.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Магнитное поле катушки с током</vt:lpstr>
      <vt:lpstr>Презентация PowerPoint</vt:lpstr>
      <vt:lpstr>Презентация PowerPoint</vt:lpstr>
      <vt:lpstr>1 – изменение силы тока в катушке; 2- изменение числа витков проводника катушки; 3- введение в катушку железного сердечника значительно усиливает ее магнитные свойства.</vt:lpstr>
      <vt:lpstr>Презентация PowerPoint</vt:lpstr>
      <vt:lpstr>Презентация PowerPoint</vt:lpstr>
      <vt:lpstr>Презентация PowerPoint</vt:lpstr>
      <vt:lpstr>Подведем итоги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Магнитное поле катушки с током. Электромагниты.</dc:title>
  <dc:creator>Евгений Ковалев</dc:creator>
  <cp:lastModifiedBy>Евгений Ковалев</cp:lastModifiedBy>
  <cp:revision>40</cp:revision>
  <dcterms:created xsi:type="dcterms:W3CDTF">2020-04-09T09:33:16Z</dcterms:created>
  <dcterms:modified xsi:type="dcterms:W3CDTF">2020-04-13T17:48:33Z</dcterms:modified>
</cp:coreProperties>
</file>