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5" r:id="rId5"/>
    <p:sldId id="260" r:id="rId6"/>
    <p:sldId id="262" r:id="rId7"/>
    <p:sldId id="261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071546"/>
            <a:ext cx="8229600" cy="2214578"/>
          </a:xfrm>
        </p:spPr>
        <p:txBody>
          <a:bodyPr>
            <a:normAutofit/>
          </a:bodyPr>
          <a:lstStyle/>
          <a:p>
            <a:r>
              <a:rPr lang="ru-RU" dirty="0" smtClean="0"/>
              <a:t>Полифункциональное дидактическое пособие « Развивающий коврик» как средство познавательно – речевого развития дошкольников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МБДОУ «Детский сад </a:t>
            </a:r>
            <a:r>
              <a:rPr lang="ru-RU" smtClean="0"/>
              <a:t>общеразвивающего вида №22»</a:t>
            </a:r>
            <a:endParaRPr lang="ru-RU" dirty="0" smtClean="0"/>
          </a:p>
          <a:p>
            <a:pPr algn="r"/>
            <a:r>
              <a:rPr lang="ru-RU" dirty="0" smtClean="0"/>
              <a:t>Малахова И.С.</a:t>
            </a:r>
          </a:p>
          <a:p>
            <a:pPr algn="r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180321_121629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936750"/>
            <a:ext cx="7467600" cy="420052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познавательных процессов, мелкой моторики рук. 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познавательного развития:    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богащать и систематизировать знания детей о природе, явлениях общественной жизни, предметах окружающего мира.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обуждать детей к самостоятельности в игре, вызывая у них эмоционально – положительный отклик на игровое действие и материал.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ормировать желание действовать с разнообразными дидактическими играми.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чить детей сравнивать предметы (по  цвету, форме, величине, материалу).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речевого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развития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ормировать предпосылки диалогической речи в процессе взаимодействия со сверстниками и взрослыми.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расширять пассивный и активный словарь детей, развивать речевое творчество, связную речь.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5292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мелкой моторики</a:t>
            </a:r>
            <a:endParaRPr lang="ru-RU" dirty="0"/>
          </a:p>
        </p:txBody>
      </p:sp>
      <p:pic>
        <p:nvPicPr>
          <p:cNvPr id="5" name="Содержимое 4" descr="20180320_095944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1000125" y="1600200"/>
            <a:ext cx="2571750" cy="4572000"/>
          </a:xfrm>
        </p:spPr>
      </p:pic>
      <p:pic>
        <p:nvPicPr>
          <p:cNvPr id="6" name="Содержимое 5" descr="20180320_104941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4270374" y="2420888"/>
            <a:ext cx="3974033" cy="273630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Счет в пределах 3</a:t>
            </a:r>
            <a:endParaRPr lang="ru-RU" dirty="0"/>
          </a:p>
        </p:txBody>
      </p:sp>
      <p:pic>
        <p:nvPicPr>
          <p:cNvPr id="4" name="Содержимое 3" descr="20180320_100344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936750"/>
            <a:ext cx="7467600" cy="4200525"/>
          </a:xfrm>
        </p:spPr>
      </p:pic>
    </p:spTree>
    <p:extLst>
      <p:ext uri="{BB962C8B-B14F-4D97-AF65-F5344CB8AC3E}">
        <p14:creationId xmlns="" xmlns:p14="http://schemas.microsoft.com/office/powerpoint/2010/main" val="630011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180320_100728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1000125" y="1600200"/>
            <a:ext cx="2571750" cy="4572000"/>
          </a:xfrm>
        </p:spPr>
      </p:pic>
      <p:pic>
        <p:nvPicPr>
          <p:cNvPr id="6" name="Содержимое 5" descr="20180320_161816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4270374" y="2204864"/>
            <a:ext cx="4046041" cy="316835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Д/и « Собери в корзинку» ( (Ознакомление с ядовитыми грибами и съедобными ягодами)</a:t>
            </a:r>
            <a:endParaRPr lang="ru-RU" dirty="0"/>
          </a:p>
        </p:txBody>
      </p:sp>
      <p:pic>
        <p:nvPicPr>
          <p:cNvPr id="4" name="Содержимое 3" descr="20180320_100400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2051721" y="1600200"/>
            <a:ext cx="2808312" cy="4873625"/>
          </a:xfrm>
        </p:spPr>
      </p:pic>
    </p:spTree>
    <p:extLst>
      <p:ext uri="{BB962C8B-B14F-4D97-AF65-F5344CB8AC3E}">
        <p14:creationId xmlns="" xmlns:p14="http://schemas.microsoft.com/office/powerpoint/2010/main" val="2421739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Ознакомление с временами года</a:t>
            </a:r>
            <a:endParaRPr lang="ru-RU" dirty="0"/>
          </a:p>
        </p:txBody>
      </p:sp>
      <p:pic>
        <p:nvPicPr>
          <p:cNvPr id="5" name="Содержимое 4" descr="20180321_113335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1000125" y="1600200"/>
            <a:ext cx="2571750" cy="4572000"/>
          </a:xfrm>
        </p:spPr>
      </p:pic>
      <p:pic>
        <p:nvPicPr>
          <p:cNvPr id="6" name="Содержимое 5" descr="20180320_162110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4270374" y="2204864"/>
            <a:ext cx="3974033" cy="302433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Ознакомление с дикими и домашними животными и их детенышами.</a:t>
            </a:r>
            <a:endParaRPr lang="ru-RU" dirty="0"/>
          </a:p>
        </p:txBody>
      </p:sp>
      <p:pic>
        <p:nvPicPr>
          <p:cNvPr id="5" name="Содержимое 4" descr="20180320_102857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2348880"/>
            <a:ext cx="3719264" cy="2736304"/>
          </a:xfrm>
        </p:spPr>
      </p:pic>
      <p:pic>
        <p:nvPicPr>
          <p:cNvPr id="6" name="Содержимое 5" descr="20180320_103439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4377622" y="2774780"/>
            <a:ext cx="3613993" cy="224736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290</TotalTime>
  <Words>157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Полифункциональное дидактическое пособие « Развивающий коврик» как средство познавательно – речевого развития дошкольников</vt:lpstr>
      <vt:lpstr>Цель :  Развитие познавательных процессов, мелкой моторики рук. </vt:lpstr>
      <vt:lpstr>Задачи речевого развития:</vt:lpstr>
      <vt:lpstr>Развитие мелкой моторики</vt:lpstr>
      <vt:lpstr>Счет в пределах 3</vt:lpstr>
      <vt:lpstr>Слайд 6</vt:lpstr>
      <vt:lpstr>Д/и « Собери в корзинку» ( (Ознакомление с ядовитыми грибами и съедобными ягодами)</vt:lpstr>
      <vt:lpstr>Ознакомление с временами года</vt:lpstr>
      <vt:lpstr>Ознакомление с дикими и домашними животными и их детенышами.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Полифункциональное дидактическое пособие « Развивающий коврик» как средство познавательно – речевого развития дошкольников</dc:title>
  <dc:creator>МБДОУ № 176</dc:creator>
  <cp:lastModifiedBy>Дмитрий</cp:lastModifiedBy>
  <cp:revision>23</cp:revision>
  <dcterms:created xsi:type="dcterms:W3CDTF">2018-03-27T08:35:30Z</dcterms:created>
  <dcterms:modified xsi:type="dcterms:W3CDTF">2020-04-13T11:07:13Z</dcterms:modified>
</cp:coreProperties>
</file>