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7" r:id="rId5"/>
    <p:sldId id="265" r:id="rId6"/>
    <p:sldId id="268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18328-BBF0-4A3A-A34F-FB535895B214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1C7D1-F5E3-4298-A780-00202F7BC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Звонок нам школьный говорит:</a:t>
            </a:r>
          </a:p>
          <a:p>
            <a:pPr>
              <a:buNone/>
            </a:pPr>
            <a:r>
              <a:rPr lang="ru-RU" dirty="0" smtClean="0"/>
              <a:t>«В страну  </a:t>
            </a:r>
            <a:r>
              <a:rPr lang="ru-RU" dirty="0" err="1"/>
              <a:t>З</a:t>
            </a:r>
            <a:r>
              <a:rPr lang="ru-RU" dirty="0" err="1" smtClean="0"/>
              <a:t>аниматика</a:t>
            </a:r>
            <a:r>
              <a:rPr lang="ru-RU" dirty="0" smtClean="0"/>
              <a:t> путь открыт!»</a:t>
            </a:r>
          </a:p>
          <a:p>
            <a:pPr>
              <a:buNone/>
            </a:pPr>
            <a:r>
              <a:rPr lang="ru-RU" dirty="0" smtClean="0"/>
              <a:t>Туда мы опять сейчас пойдем,</a:t>
            </a:r>
          </a:p>
          <a:p>
            <a:pPr>
              <a:buNone/>
            </a:pPr>
            <a:r>
              <a:rPr lang="ru-RU" dirty="0" smtClean="0"/>
              <a:t>Задания новые там найдем.</a:t>
            </a:r>
            <a:endParaRPr lang="ru-RU" dirty="0"/>
          </a:p>
        </p:txBody>
      </p:sp>
      <p:pic>
        <p:nvPicPr>
          <p:cNvPr id="8194" name="Picture 2" descr="https://ciur.ru/uva/SU4_uva/pages/1439925599_bell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20688"/>
            <a:ext cx="1792614" cy="1728192"/>
          </a:xfrm>
          <a:prstGeom prst="rect">
            <a:avLst/>
          </a:prstGeom>
          <a:noFill/>
        </p:spPr>
      </p:pic>
      <p:pic>
        <p:nvPicPr>
          <p:cNvPr id="8196" name="Picture 4" descr="http://www.xxlbook.ru/imgh156204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996952"/>
            <a:ext cx="4920481" cy="3474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5865515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Марафон – это состязание в беге на дистанцию 42 км 195 м. Было дано в память древнегреческого воина, прибежавшего в Афины из местечка Марафон, чтобы сообщить о победе греков над персами.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в 1896 году в городе Афины были организованы Олимпийские игры, в их программу было включено состязание в беге от Марафона до Олимпийского стадиона 40 км.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Позднее было установлено расстояние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км 195 м. Марафонский бег входит в программу современных международных олимпийских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/>
              <a:t>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Наш марафон – это,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всего – игра.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пусть сильней кипит борьба,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Острей соревнование.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Успех решает не судьба,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 только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знания.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То, что знаешь, применяй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790183"/>
              </p:ext>
            </p:extLst>
          </p:nvPr>
        </p:nvGraphicFramePr>
        <p:xfrm>
          <a:off x="107504" y="620689"/>
          <a:ext cx="8928992" cy="5420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6664"/>
                <a:gridCol w="1584176"/>
                <a:gridCol w="1368152"/>
              </a:tblGrid>
              <a:tr h="57606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 измерения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Значение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Ед.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измер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хвоста кота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Высота ели (на глаз)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Расстояние от дачи до города (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 карте)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Вес маминого сотового телефона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маминого следа от ботинка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Толщина рыболовной лески (очень трудно измерить)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Менее 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тыквы, выращенной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бабушкой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грядки с редиской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воды в бочке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4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молока в железном  ведре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10-12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67957" y="6237312"/>
            <a:ext cx="7720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</a:rPr>
              <a:t>Всего10 б.                    1б </a:t>
            </a:r>
            <a:r>
              <a:rPr lang="ru-RU" sz="2000" b="1" dirty="0">
                <a:solidFill>
                  <a:prstClr val="black"/>
                </a:solidFill>
              </a:rPr>
              <a:t>за каждый правильный ответ</a:t>
            </a:r>
            <a:r>
              <a:rPr lang="ru-RU" sz="2000" b="1" dirty="0" smtClean="0">
                <a:solidFill>
                  <a:prstClr val="black"/>
                </a:solidFill>
              </a:rPr>
              <a:t>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500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Играй, да дело знай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sz="2400" dirty="0" smtClean="0"/>
              <a:t>2 б. за два варианта ответа;  1 б. за один вариант ответа.</a:t>
            </a:r>
          </a:p>
          <a:p>
            <a:r>
              <a:rPr lang="ru-RU" sz="2400" dirty="0" smtClean="0"/>
              <a:t>Всего - 8 б.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92696"/>
            <a:ext cx="7959799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27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Проектируй и твори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910330"/>
              </p:ext>
            </p:extLst>
          </p:nvPr>
        </p:nvGraphicFramePr>
        <p:xfrm>
          <a:off x="107504" y="1124744"/>
          <a:ext cx="9036496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7020272"/>
              </a:tblGrid>
              <a:tr h="118813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 кг 700 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2кг+1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кг+ 500г+200г или</a:t>
                      </a:r>
                    </a:p>
                    <a:p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1кг+1кг+1кг+500г+100г+100г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450г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200г+200г+50г или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200г+100г+100г+20г+20г+10г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8кг 650 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5кг+2кг+1кг+500г+100г+50г или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2кг+2кг+2кг+2кг+200г+200г+200+50г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14 кг 200г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10кг+2кг+2кг+200г или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5кг+5кг+2кг+1кг+1кг+100г+100г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75656" y="5877273"/>
            <a:ext cx="626469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>
                <a:solidFill>
                  <a:prstClr val="black"/>
                </a:solidFill>
              </a:rPr>
              <a:t>За </a:t>
            </a:r>
            <a:r>
              <a:rPr lang="ru-RU" sz="2400" dirty="0">
                <a:solidFill>
                  <a:prstClr val="black"/>
                </a:solidFill>
              </a:rPr>
              <a:t>каждый правильный ответ 1 б.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</a:rPr>
              <a:t>Всего – 4 б.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5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Смекай, решай, учись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Пятого мая Грише исполнилось 2 года 2 месяца и 2 дня. Какого числа у Гриши день рождения?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2 месяца до 5 мая было 5 марта. За 2 дня до 5 марта было 3 марта. День рождения у Гриши 3 марта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балла за верное решение задачи.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Максимум -24б.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334</Words>
  <Application>Microsoft Office PowerPoint</Application>
  <PresentationFormat>Экран (4:3)</PresentationFormat>
  <Paragraphs>92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То, что знаешь, применяй</vt:lpstr>
      <vt:lpstr>Играй, да дело знай</vt:lpstr>
      <vt:lpstr>Проектируй и твори</vt:lpstr>
      <vt:lpstr>Смекай, решай, учись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27</cp:revision>
  <dcterms:created xsi:type="dcterms:W3CDTF">2019-11-06T13:54:21Z</dcterms:created>
  <dcterms:modified xsi:type="dcterms:W3CDTF">2019-11-08T06:35:41Z</dcterms:modified>
</cp:coreProperties>
</file>