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5" r:id="rId3"/>
    <p:sldId id="279" r:id="rId4"/>
    <p:sldId id="278" r:id="rId5"/>
    <p:sldId id="280" r:id="rId6"/>
    <p:sldId id="282" r:id="rId7"/>
    <p:sldId id="283" r:id="rId8"/>
    <p:sldId id="285" r:id="rId9"/>
    <p:sldId id="286" r:id="rId10"/>
    <p:sldId id="287" r:id="rId11"/>
    <p:sldId id="284" r:id="rId12"/>
    <p:sldId id="288" r:id="rId13"/>
    <p:sldId id="290" r:id="rId14"/>
    <p:sldId id="292" r:id="rId15"/>
    <p:sldId id="29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684" autoAdjust="0"/>
  </p:normalViewPr>
  <p:slideViewPr>
    <p:cSldViewPr>
      <p:cViewPr>
        <p:scale>
          <a:sx n="77" d="100"/>
          <a:sy n="77" d="100"/>
        </p:scale>
        <p:origin x="-61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Relationship Id="rId9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hyperlink" Target="https://img-fotki.yandex.ru/get/1028212/200418627.23b/0_1bf45e_f24fc44d_orig.png" TargetMode="External"/><Relationship Id="rId3" Type="http://schemas.openxmlformats.org/officeDocument/2006/relationships/image" Target="../media/image51.emf"/><Relationship Id="rId7" Type="http://schemas.openxmlformats.org/officeDocument/2006/relationships/image" Target="../media/image36.png"/><Relationship Id="rId12" Type="http://schemas.openxmlformats.org/officeDocument/2006/relationships/image" Target="../media/image5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11" Type="http://schemas.openxmlformats.org/officeDocument/2006/relationships/hyperlink" Target="https://img-fotki.yandex.ru/get/992373/200418627.23c/0_1bf571_8967be30_orig.png" TargetMode="External"/><Relationship Id="rId5" Type="http://schemas.openxmlformats.org/officeDocument/2006/relationships/image" Target="../media/image53.png"/><Relationship Id="rId10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hyperlink" Target="https://img-fotki.yandex.ru/get/1023575/200418627.23d/0_1bf58d_9b3322d4_orig.png" TargetMode="External"/><Relationship Id="rId1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hyperlink" Target="https://img-fotki.yandex.ru/get/373867/200418627.237/0_1beeb7_f7d3c838_orig.png" TargetMode="External"/><Relationship Id="rId3" Type="http://schemas.openxmlformats.org/officeDocument/2006/relationships/image" Target="../media/image59.jpeg"/><Relationship Id="rId7" Type="http://schemas.openxmlformats.org/officeDocument/2006/relationships/image" Target="../media/image61.png"/><Relationship Id="rId12" Type="http://schemas.openxmlformats.org/officeDocument/2006/relationships/image" Target="../media/image6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1003883/16969765.27a/0_ae74e_42e9cb7b_orig.png" TargetMode="External"/><Relationship Id="rId11" Type="http://schemas.openxmlformats.org/officeDocument/2006/relationships/hyperlink" Target="https://yadi.sk/i/TgFOFA0-sq18JQ" TargetMode="External"/><Relationship Id="rId5" Type="http://schemas.openxmlformats.org/officeDocument/2006/relationships/image" Target="../media/image36.png"/><Relationship Id="rId10" Type="http://schemas.openxmlformats.org/officeDocument/2006/relationships/image" Target="../media/image63.png"/><Relationship Id="rId4" Type="http://schemas.openxmlformats.org/officeDocument/2006/relationships/image" Target="../media/image60.jpeg"/><Relationship Id="rId9" Type="http://schemas.openxmlformats.org/officeDocument/2006/relationships/hyperlink" Target="https://img-fotki.yandex.ru/get/510121/200418627.239/0_1bf24d_fb68eef0_orig.png" TargetMode="External"/><Relationship Id="rId1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hyperlink" Target="https://img-fotki.yandex.ru/get/769660/200418627.239/0_1bf23e_6df563cd_orig.pn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42.png"/><Relationship Id="rId7" Type="http://schemas.openxmlformats.org/officeDocument/2006/relationships/hyperlink" Target="https://img-fotki.yandex.ru/get/509292/200418627.237/0_1beeb0_dadd216_orig.pn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5" Type="http://schemas.openxmlformats.org/officeDocument/2006/relationships/hyperlink" Target="https://img-fotki.yandex.ru/get/1025106/200418627.23a/0_1bf268_82fb99d1_orig.png" TargetMode="External"/><Relationship Id="rId10" Type="http://schemas.openxmlformats.org/officeDocument/2006/relationships/image" Target="../media/image75.jpeg"/><Relationship Id="rId4" Type="http://schemas.openxmlformats.org/officeDocument/2006/relationships/image" Target="../media/image71.png"/><Relationship Id="rId9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openxmlformats.org/officeDocument/2006/relationships/hyperlink" Target="https://img-fotki.yandex.ru/get/4409/200418627.d1/0_14a51e_b5a518e8_orig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8.jpeg"/><Relationship Id="rId4" Type="http://schemas.openxmlformats.org/officeDocument/2006/relationships/image" Target="../media/image5.png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6.png"/><Relationship Id="rId7" Type="http://schemas.openxmlformats.org/officeDocument/2006/relationships/image" Target="../media/image2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11" Type="http://schemas.openxmlformats.org/officeDocument/2006/relationships/image" Target="../media/image38.jpeg"/><Relationship Id="rId5" Type="http://schemas.openxmlformats.org/officeDocument/2006/relationships/image" Target="../media/image33.png"/><Relationship Id="rId10" Type="http://schemas.openxmlformats.org/officeDocument/2006/relationships/image" Target="../media/image37.jpe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857232"/>
            <a:ext cx="69556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«Мир профессий»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pic>
        <p:nvPicPr>
          <p:cNvPr id="1032" name="Picture 8" descr="https://mama.tomsk.ru/blog/wp-content/uploads/2017/03/%D0%BF%D1%80%D0%BE%D1%8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913228"/>
            <a:ext cx="6096000" cy="28098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285728"/>
            <a:ext cx="7560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Интерактивная игра для старших дошкольников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- -\Desktop\Лексическая темаПРОФЕССИИ\напечатала\Марина Л.Е Откр занятие Все работы хороши\Угадай профессии\prospekt3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1571612"/>
            <a:ext cx="4667282" cy="3500462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77338"/>
            <a:ext cx="2277102" cy="21116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4143380"/>
            <a:ext cx="2328791" cy="23287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04664"/>
            <a:ext cx="2788343" cy="1884293"/>
          </a:xfrm>
          <a:prstGeom prst="rect">
            <a:avLst/>
          </a:prstGeom>
        </p:spPr>
      </p:pic>
      <p:pic>
        <p:nvPicPr>
          <p:cNvPr id="44034" name="Picture 2" descr="https://img-fotki.yandex.ru/get/15594/200418627.64/0_11a32c_bf228501_M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5072074"/>
            <a:ext cx="2250297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786058"/>
            <a:ext cx="485778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12" y="176268"/>
            <a:ext cx="2326060" cy="22446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428604"/>
            <a:ext cx="1714512" cy="20190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500042"/>
            <a:ext cx="1976233" cy="20683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393046"/>
            <a:ext cx="1757363" cy="19526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80713" y="4875426"/>
            <a:ext cx="1460237" cy="18797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500306"/>
            <a:ext cx="1571636" cy="16966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955" y="2786058"/>
            <a:ext cx="1676134" cy="126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лекарство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57166"/>
            <a:ext cx="1615619" cy="2058695"/>
          </a:xfrm>
          <a:prstGeom prst="rect">
            <a:avLst/>
          </a:prstGeom>
        </p:spPr>
      </p:pic>
      <p:pic>
        <p:nvPicPr>
          <p:cNvPr id="10" name="градусник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4786322"/>
            <a:ext cx="1863686" cy="1863686"/>
          </a:xfrm>
          <a:prstGeom prst="rect">
            <a:avLst/>
          </a:prstGeom>
        </p:spPr>
      </p:pic>
      <p:pic>
        <p:nvPicPr>
          <p:cNvPr id="12" name="Picture 14" descr="http://img-fotki.yandex.ru/get/5113/200418627.8/0_1077b1_d636bce4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643182"/>
            <a:ext cx="2357422" cy="1807357"/>
          </a:xfrm>
          <a:prstGeom prst="rect">
            <a:avLst/>
          </a:prstGeom>
          <a:noFill/>
        </p:spPr>
      </p:pic>
      <p:pic>
        <p:nvPicPr>
          <p:cNvPr id="13" name="Picture 6" descr="https://wordassociations.net/image/600x/svg_to_png/nicubunu_Tools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143116"/>
            <a:ext cx="2214578" cy="2188741"/>
          </a:xfrm>
          <a:prstGeom prst="rect">
            <a:avLst/>
          </a:prstGeom>
          <a:noFill/>
        </p:spPr>
      </p:pic>
      <p:pic>
        <p:nvPicPr>
          <p:cNvPr id="14" name="колпак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865" y="5072074"/>
            <a:ext cx="2191600" cy="146290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071678"/>
            <a:ext cx="2109500" cy="2446438"/>
          </a:xfrm>
          <a:prstGeom prst="rect">
            <a:avLst/>
          </a:prstGeom>
        </p:spPr>
      </p:pic>
      <p:pic>
        <p:nvPicPr>
          <p:cNvPr id="43012" name="Picture 4" descr="аптечка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0"/>
            <a:ext cx="1905000" cy="2181226"/>
          </a:xfrm>
          <a:prstGeom prst="rect">
            <a:avLst/>
          </a:prstGeom>
          <a:noFill/>
        </p:spPr>
      </p:pic>
      <p:pic>
        <p:nvPicPr>
          <p:cNvPr id="43014" name="Picture 6" descr="Стетоскоп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85728"/>
            <a:ext cx="2190750" cy="1838325"/>
          </a:xfrm>
          <a:prstGeom prst="rect">
            <a:avLst/>
          </a:prstGeom>
          <a:noFill/>
        </p:spPr>
      </p:pic>
      <p:pic>
        <p:nvPicPr>
          <p:cNvPr id="43016" name="Picture 8" descr="шприцы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448174"/>
            <a:ext cx="2381250" cy="2409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59259E-6 L 0.39336 0.0726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61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-0.00186 L 0.25 4.07407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82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12" y="156022"/>
            <a:ext cx="2180147" cy="24674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497"/>
            <a:ext cx="2150641" cy="1571636"/>
          </a:xfrm>
          <a:prstGeom prst="rect">
            <a:avLst/>
          </a:prstGeom>
        </p:spPr>
      </p:pic>
      <p:pic>
        <p:nvPicPr>
          <p:cNvPr id="12" name="колпак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929198"/>
            <a:ext cx="2191600" cy="1462907"/>
          </a:xfrm>
          <a:prstGeom prst="rect">
            <a:avLst/>
          </a:prstGeom>
        </p:spPr>
      </p:pic>
      <p:pic>
        <p:nvPicPr>
          <p:cNvPr id="50178" name="Picture 2" descr="пожарные машины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28604"/>
            <a:ext cx="2381250" cy="2190750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214290"/>
            <a:ext cx="2714644" cy="1878910"/>
          </a:xfrm>
          <a:prstGeom prst="rect">
            <a:avLst/>
          </a:prstGeom>
        </p:spPr>
      </p:pic>
      <p:pic>
        <p:nvPicPr>
          <p:cNvPr id="50180" name="Picture 4" descr="пожарные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643446"/>
            <a:ext cx="2381250" cy="1666875"/>
          </a:xfrm>
          <a:prstGeom prst="rect">
            <a:avLst/>
          </a:prstGeom>
          <a:noFill/>
        </p:spPr>
      </p:pic>
      <p:pic>
        <p:nvPicPr>
          <p:cNvPr id="50182" name="Picture 6" descr="пожарные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5000636"/>
            <a:ext cx="952500" cy="1628776"/>
          </a:xfrm>
          <a:prstGeom prst="rect">
            <a:avLst/>
          </a:prstGeom>
          <a:noFill/>
        </p:spPr>
      </p:pic>
      <p:pic>
        <p:nvPicPr>
          <p:cNvPr id="50186" name="Picture 10" descr="пожарные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428868"/>
            <a:ext cx="1811559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11" y="4264960"/>
            <a:ext cx="2156941" cy="2359562"/>
          </a:xfrm>
          <a:prstGeom prst="rect">
            <a:avLst/>
          </a:prstGeom>
        </p:spPr>
      </p:pic>
      <p:pic>
        <p:nvPicPr>
          <p:cNvPr id="49154" name="Picture 2" descr="http://img1.liveinternet.ru/images/attach/d/1/131/619/131619497_9a4429433da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285992"/>
            <a:ext cx="2571768" cy="2102421"/>
          </a:xfrm>
          <a:prstGeom prst="rect">
            <a:avLst/>
          </a:prstGeom>
          <a:noFill/>
        </p:spPr>
      </p:pic>
      <p:pic>
        <p:nvPicPr>
          <p:cNvPr id="49156" name="Picture 4" descr="портнихи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857364"/>
            <a:ext cx="2454383" cy="3286148"/>
          </a:xfrm>
          <a:prstGeom prst="rect">
            <a:avLst/>
          </a:prstGeom>
          <a:noFill/>
        </p:spPr>
      </p:pic>
      <p:pic>
        <p:nvPicPr>
          <p:cNvPr id="49158" name="Picture 6" descr="http://img-fotki.yandex.ru/get/5818/200418627.f3/0_1520dc_a5c9d6ee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3071833" cy="2448077"/>
          </a:xfrm>
          <a:prstGeom prst="rect">
            <a:avLst/>
          </a:prstGeom>
          <a:noFill/>
        </p:spPr>
      </p:pic>
      <p:pic>
        <p:nvPicPr>
          <p:cNvPr id="49160" name="Picture 8" descr="http://img-fotki.yandex.ru/get/4429/200418627.f4/0_1520fe_5a232f42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28604"/>
            <a:ext cx="2561824" cy="1689203"/>
          </a:xfrm>
          <a:prstGeom prst="rect">
            <a:avLst/>
          </a:prstGeom>
          <a:noFill/>
        </p:spPr>
      </p:pic>
      <p:pic>
        <p:nvPicPr>
          <p:cNvPr id="49162" name="Picture 10" descr="https://st03.kakprosto.ru/tumb/680/images/article/2011/11/22/1_525506a19e7e0525506a19e81e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357694"/>
            <a:ext cx="210912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214290"/>
            <a:ext cx="2788343" cy="1884293"/>
          </a:xfrm>
          <a:prstGeom prst="rect">
            <a:avLst/>
          </a:prstGeom>
        </p:spPr>
      </p:pic>
      <p:pic>
        <p:nvPicPr>
          <p:cNvPr id="48130" name="Picture 2" descr="https://img-fotki.yandex.ru/get/5639/16969765.dc/0_6f343_54a714b3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929198"/>
            <a:ext cx="2501705" cy="1428760"/>
          </a:xfrm>
          <a:prstGeom prst="rect">
            <a:avLst/>
          </a:prstGeom>
          <a:noFill/>
        </p:spPr>
      </p:pic>
      <p:pic>
        <p:nvPicPr>
          <p:cNvPr id="48132" name="Picture 4" descr="повара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643050"/>
            <a:ext cx="3624946" cy="2928958"/>
          </a:xfrm>
          <a:prstGeom prst="rect">
            <a:avLst/>
          </a:prstGeom>
          <a:noFill/>
        </p:spPr>
      </p:pic>
      <p:pic>
        <p:nvPicPr>
          <p:cNvPr id="48134" name="Picture 6" descr="плотник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8604"/>
            <a:ext cx="2381250" cy="1247775"/>
          </a:xfrm>
          <a:prstGeom prst="rect">
            <a:avLst/>
          </a:prstGeom>
          <a:noFill/>
        </p:spPr>
      </p:pic>
      <p:pic>
        <p:nvPicPr>
          <p:cNvPr id="9" name="половник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92" y="4572008"/>
            <a:ext cx="1351381" cy="13513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519" y="2099619"/>
            <a:ext cx="2592288" cy="2612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51 0.02104 C -0.14193 0.0333 -0.22422 0.04578 -0.25716 0.0506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0" y="1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857232"/>
            <a:ext cx="87296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Цель:</a:t>
            </a:r>
            <a:r>
              <a:rPr lang="ru-RU" sz="3600" dirty="0" smtClean="0">
                <a:solidFill>
                  <a:srgbClr val="002060"/>
                </a:solidFill>
              </a:rPr>
              <a:t> формировать представления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о различных профессиях  и орудиях труда. </a:t>
            </a:r>
          </a:p>
          <a:p>
            <a:pPr lvl="0"/>
            <a:r>
              <a:rPr lang="ru-RU" sz="3600" i="1" dirty="0" smtClean="0">
                <a:solidFill>
                  <a:srgbClr val="002060"/>
                </a:solidFill>
              </a:rPr>
              <a:t> </a:t>
            </a:r>
          </a:p>
          <a:p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i="1" dirty="0" smtClean="0">
                <a:solidFill>
                  <a:srgbClr val="00B0F0"/>
                </a:solidFill>
              </a:rPr>
              <a:t>Цель: формировать представления о различных профессиях  и орудиях труда 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143248"/>
            <a:ext cx="75973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Задание:</a:t>
            </a:r>
            <a:r>
              <a:rPr lang="ru-RU" sz="2800" dirty="0" smtClean="0">
                <a:solidFill>
                  <a:srgbClr val="002060"/>
                </a:solidFill>
              </a:rPr>
              <a:t> Назови профессию и подбери нужные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орудия труда.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воспитатель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8414" y="357166"/>
            <a:ext cx="3810000" cy="4712630"/>
          </a:xfrm>
          <a:prstGeom prst="rect">
            <a:avLst/>
          </a:prstGeom>
        </p:spPr>
      </p:pic>
      <p:pic>
        <p:nvPicPr>
          <p:cNvPr id="4" name="Picture 2" descr="https://bblcom.ru/assets/images/%D0%B8%D0%BD%D1%81%D1%82%D1%80%D1%83%D0%BC%D0%B5%D0%BD%D1%82%D1%8B-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3603" y="4712472"/>
            <a:ext cx="1928826" cy="1928826"/>
          </a:xfrm>
          <a:prstGeom prst="rect">
            <a:avLst/>
          </a:prstGeom>
          <a:noFill/>
        </p:spPr>
      </p:pic>
      <p:pic>
        <p:nvPicPr>
          <p:cNvPr id="5" name="Picture 2" descr="https://img-fotki.yandex.ru/get/6107/56602522.26/0_76cdf_14d58efd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357166"/>
            <a:ext cx="1428760" cy="1632868"/>
          </a:xfrm>
          <a:prstGeom prst="rect">
            <a:avLst/>
          </a:prstGeom>
          <a:noFill/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637" y="4822041"/>
            <a:ext cx="189102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http://img-fotki.yandex.ru/get/4604/200418627.81/0_120645_70d9fd4d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348880"/>
            <a:ext cx="1427755" cy="2214578"/>
          </a:xfrm>
          <a:prstGeom prst="rect">
            <a:avLst/>
          </a:prstGeom>
          <a:noFill/>
        </p:spPr>
      </p:pic>
      <p:pic>
        <p:nvPicPr>
          <p:cNvPr id="8" name="Picture 6" descr="https://wordassociations.net/image/600x/svg_to_png/nicubunu_Tools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44066"/>
            <a:ext cx="1071570" cy="1059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1785926"/>
            <a:ext cx="3384375" cy="31377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57166"/>
            <a:ext cx="1539835" cy="161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s://bblcom.ru/assets/images/%D0%B8%D0%BD%D1%81%D1%82%D1%80%D1%83%D0%BC%D0%B5%D0%BD%D1%82%D1%8B-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714884"/>
            <a:ext cx="1928826" cy="1928826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66" y="4423387"/>
            <a:ext cx="2351909" cy="2202570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357166"/>
            <a:ext cx="1714512" cy="1358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alerey-room.ru/images/084334_14193998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571744"/>
            <a:ext cx="2357454" cy="2922558"/>
          </a:xfrm>
          <a:prstGeom prst="rect">
            <a:avLst/>
          </a:prstGeom>
          <a:noFill/>
        </p:spPr>
      </p:pic>
      <p:pic>
        <p:nvPicPr>
          <p:cNvPr id="36866" name="Picture 2" descr="http://effects1.ru/png/kartinka/2/pribory/radiostancija/radiostancija_4-32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85728"/>
            <a:ext cx="1928826" cy="1928827"/>
          </a:xfrm>
          <a:prstGeom prst="rect">
            <a:avLst/>
          </a:prstGeom>
          <a:noFill/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0"/>
            <a:ext cx="2524112" cy="239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3116"/>
            <a:ext cx="25821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https://img-fotki.yandex.ru/get/5109/200418627.7/0_1077ac_c7239caf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4071942"/>
            <a:ext cx="2000264" cy="1921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img-fotki.yandex.ru/get/6107/56602522.26/0_76cdf_14d58efd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0"/>
            <a:ext cx="1428760" cy="1632868"/>
          </a:xfrm>
          <a:prstGeom prst="rect">
            <a:avLst/>
          </a:prstGeom>
          <a:noFill/>
        </p:spPr>
      </p:pic>
      <p:pic>
        <p:nvPicPr>
          <p:cNvPr id="40964" name="Picture 4" descr="https://clipartion.com/wp-content/uploads/2015/11/wooden-table-at-clkercom-vector-clipart-free-cli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428868"/>
            <a:ext cx="2286016" cy="1686364"/>
          </a:xfrm>
          <a:prstGeom prst="rect">
            <a:avLst/>
          </a:prstGeom>
          <a:noFill/>
        </p:spPr>
      </p:pic>
      <p:pic>
        <p:nvPicPr>
          <p:cNvPr id="9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500042"/>
            <a:ext cx="189102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2308210" cy="245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2" descr="http://img-fotki.yandex.ru/get/4604/200418627.81/0_120645_70d9fd4d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214818"/>
            <a:ext cx="1427755" cy="2214578"/>
          </a:xfrm>
          <a:prstGeom prst="rect">
            <a:avLst/>
          </a:prstGeom>
          <a:noFill/>
        </p:spPr>
      </p:pic>
      <p:pic>
        <p:nvPicPr>
          <p:cNvPr id="40974" name="Picture 14" descr="учитель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071678"/>
            <a:ext cx="3323282" cy="3429024"/>
          </a:xfrm>
          <a:prstGeom prst="rect">
            <a:avLst/>
          </a:prstGeom>
          <a:noFill/>
        </p:spPr>
      </p:pic>
      <p:pic>
        <p:nvPicPr>
          <p:cNvPr id="14" name="Picture 2" descr="https://bblcom.ru/assets/images/%D0%B8%D0%BD%D1%81%D1%82%D1%80%D1%83%D0%BC%D0%B5%D0%BD%D1%82%D1%8B-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14818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s://img-fotki.yandex.ru/get/5206/39663434.546/0_9746e_93320751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3641" y="1965851"/>
            <a:ext cx="2571768" cy="3182881"/>
          </a:xfrm>
          <a:prstGeom prst="rect">
            <a:avLst/>
          </a:prstGeom>
          <a:noFill/>
        </p:spPr>
      </p:pic>
      <p:pic>
        <p:nvPicPr>
          <p:cNvPr id="41990" name="Picture 6" descr="http://s56.radikal.ru/i153/0809/a6/be870ca692bf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7224" y="285728"/>
            <a:ext cx="785818" cy="1525499"/>
          </a:xfrm>
          <a:prstGeom prst="rect">
            <a:avLst/>
          </a:prstGeom>
          <a:noFill/>
        </p:spPr>
      </p:pic>
      <p:pic>
        <p:nvPicPr>
          <p:cNvPr id="41992" name="Picture 8" descr="http://graphnet.ru/images/977143_kartinki-otvertk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643446"/>
            <a:ext cx="2381675" cy="1571636"/>
          </a:xfrm>
          <a:prstGeom prst="rect">
            <a:avLst/>
          </a:prstGeom>
          <a:noFill/>
        </p:spPr>
      </p:pic>
      <p:pic>
        <p:nvPicPr>
          <p:cNvPr id="41994" name="Picture 10" descr="http://img-fotki.yandex.ru/get/52656/200418627.16a/0_1723df_8741a0e0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525" y="642918"/>
            <a:ext cx="1721126" cy="1119769"/>
          </a:xfrm>
          <a:prstGeom prst="rect">
            <a:avLst/>
          </a:prstGeom>
          <a:noFill/>
        </p:spPr>
      </p:pic>
      <p:pic>
        <p:nvPicPr>
          <p:cNvPr id="41996" name="Picture 12" descr="http://img1.liveinternet.ru/images/attach/d/1/131/619/131619497_9a4429433da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642918"/>
            <a:ext cx="1922490" cy="1571636"/>
          </a:xfrm>
          <a:prstGeom prst="rect">
            <a:avLst/>
          </a:prstGeom>
          <a:noFill/>
        </p:spPr>
      </p:pic>
      <p:pic>
        <p:nvPicPr>
          <p:cNvPr id="41998" name="Picture 14" descr="https://www.arinafoto.ru/wp-content/uploads/2012/05/molbert-clipart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16" y="1811227"/>
            <a:ext cx="2305615" cy="349213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45" y="4720470"/>
            <a:ext cx="1677619" cy="1965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- -\Desktop\Лексическая темаПРОФЕССИИ\напечатала\Марина Л.Е Откр занятие Все работы хороши\Угадай профессии\parikmaher_l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857232"/>
            <a:ext cx="4357718" cy="4357718"/>
          </a:xfrm>
          <a:prstGeom prst="rect">
            <a:avLst/>
          </a:prstGeom>
          <a:noFill/>
        </p:spPr>
      </p:pic>
      <p:pic>
        <p:nvPicPr>
          <p:cNvPr id="5" name="Picture 2" descr="https://img-fotki.yandex.ru/get/15594/200418627.64/0_11a32c_bf228501_M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2250297" cy="1500198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285728"/>
            <a:ext cx="1714512" cy="11586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714488"/>
            <a:ext cx="1628227" cy="170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857628"/>
            <a:ext cx="2156941" cy="2359562"/>
          </a:xfrm>
          <a:prstGeom prst="rect">
            <a:avLst/>
          </a:prstGeom>
        </p:spPr>
      </p:pic>
      <p:pic>
        <p:nvPicPr>
          <p:cNvPr id="46082" name="Picture 2" descr="https://bblcom.ru/assets/images/%D0%B8%D0%BD%D1%81%D1%82%D1%80%D1%83%D0%BC%D0%B5%D0%BD%D1%82%D1%8B-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714884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s://img-fotki.yandex.ru/get/5109/200418627.7/0_1077ac_c7239caf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0"/>
            <a:ext cx="2000264" cy="1921253"/>
          </a:xfrm>
          <a:prstGeom prst="rect">
            <a:avLst/>
          </a:prstGeom>
          <a:noFill/>
        </p:spPr>
      </p:pic>
      <p:pic>
        <p:nvPicPr>
          <p:cNvPr id="45060" name="Picture 4" descr="https://pngimage.net/wp-content/uploads/2018/06/%D0%BA%D0%BB%D1%8E%D1%88%D0%BA%D0%B0-png-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5357826"/>
            <a:ext cx="2382430" cy="857256"/>
          </a:xfrm>
          <a:prstGeom prst="rect">
            <a:avLst/>
          </a:prstGeom>
          <a:noFill/>
        </p:spPr>
      </p:pic>
      <p:pic>
        <p:nvPicPr>
          <p:cNvPr id="45062" name="Picture 6" descr="https://wordassociations.net/image/600x/svg_to_png/nicubunu_Tool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642918"/>
            <a:ext cx="1500198" cy="1482696"/>
          </a:xfrm>
          <a:prstGeom prst="rect">
            <a:avLst/>
          </a:prstGeom>
          <a:noFill/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620" y="1785927"/>
            <a:ext cx="27559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://img-fotki.yandex.ru/get/52656/200418627.16a/0_1723df_8741a0e0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3429000"/>
            <a:ext cx="1721126" cy="1119769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143116"/>
            <a:ext cx="1645241" cy="1643074"/>
          </a:xfrm>
          <a:prstGeom prst="rect">
            <a:avLst/>
          </a:prstGeom>
        </p:spPr>
      </p:pic>
      <p:pic>
        <p:nvPicPr>
          <p:cNvPr id="10" name="колпак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5072074"/>
            <a:ext cx="2191600" cy="1462907"/>
          </a:xfrm>
          <a:prstGeom prst="rect">
            <a:avLst/>
          </a:prstGeom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357694"/>
            <a:ext cx="1936735" cy="214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5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14290"/>
            <a:ext cx="2526271" cy="13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42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 -</dc:creator>
  <cp:lastModifiedBy>Денис</cp:lastModifiedBy>
  <cp:revision>78</cp:revision>
  <dcterms:created xsi:type="dcterms:W3CDTF">2015-04-19T18:05:22Z</dcterms:created>
  <dcterms:modified xsi:type="dcterms:W3CDTF">2020-04-13T09:17:55Z</dcterms:modified>
</cp:coreProperties>
</file>