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3" r:id="rId4"/>
    <p:sldId id="269" r:id="rId5"/>
    <p:sldId id="271" r:id="rId6"/>
    <p:sldId id="28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CEBCA8-26B2-49EC-B319-93D2DE5AA72E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BFB677-278A-4D2F-B2C3-FBBAB2CF64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4853411"/>
            <a:ext cx="6994140" cy="1222375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Arial Black" pitchFamily="34" charset="0"/>
              </a:rPr>
              <a:t>Моя кунсткамера</a:t>
            </a:r>
            <a:br>
              <a:rPr lang="ru-RU" sz="4400" dirty="0" smtClean="0">
                <a:latin typeface="Arial Black" pitchFamily="34" charset="0"/>
              </a:rPr>
            </a:br>
            <a:r>
              <a:rPr lang="ru-RU" sz="4400" dirty="0" smtClean="0">
                <a:latin typeface="Arial Black" pitchFamily="34" charset="0"/>
              </a:rPr>
              <a:t>          </a:t>
            </a:r>
            <a:r>
              <a:rPr lang="ru-RU" sz="1800" dirty="0" smtClean="0">
                <a:latin typeface="+mn-lt"/>
              </a:rPr>
              <a:t>Санкт – </a:t>
            </a:r>
            <a:r>
              <a:rPr lang="ru-RU" sz="1800" dirty="0" err="1" smtClean="0">
                <a:latin typeface="+mn-lt"/>
              </a:rPr>
              <a:t>петербург</a:t>
            </a:r>
            <a:r>
              <a:rPr lang="ru-RU" sz="1800" dirty="0" smtClean="0">
                <a:latin typeface="+mn-lt"/>
              </a:rPr>
              <a:t>                  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                                           2019 г.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                                      2 группа</a:t>
            </a:r>
            <a:br>
              <a:rPr lang="ru-RU" sz="1800" dirty="0" smtClean="0">
                <a:latin typeface="+mn-lt"/>
              </a:rPr>
            </a:br>
            <a:r>
              <a:rPr lang="ru-RU" sz="4400" dirty="0" smtClean="0">
                <a:latin typeface="Arial Black" pitchFamily="34" charset="0"/>
              </a:rPr>
              <a:t/>
            </a:r>
            <a:br>
              <a:rPr lang="ru-RU" sz="4400" dirty="0" smtClean="0">
                <a:latin typeface="Arial Black" pitchFamily="34" charset="0"/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548680"/>
            <a:ext cx="8424936" cy="43204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Стрелы для охоты</a:t>
            </a:r>
            <a:endParaRPr lang="ru-RU" dirty="0"/>
          </a:p>
        </p:txBody>
      </p:sp>
      <p:pic>
        <p:nvPicPr>
          <p:cNvPr id="4" name="Содержимое 3" descr="20190527_1602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92479" y="1828783"/>
            <a:ext cx="2776230" cy="2088232"/>
          </a:xfrm>
        </p:spPr>
      </p:pic>
      <p:pic>
        <p:nvPicPr>
          <p:cNvPr id="5" name="Рисунок 4" descr="20190527_1602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485413" y="4019643"/>
            <a:ext cx="2996952" cy="2247714"/>
          </a:xfrm>
          <a:prstGeom prst="rect">
            <a:avLst/>
          </a:prstGeom>
        </p:spPr>
      </p:pic>
      <p:pic>
        <p:nvPicPr>
          <p:cNvPr id="6" name="Рисунок 5" descr="20190527_1602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6379221" y="1837803"/>
            <a:ext cx="2824146" cy="2118109"/>
          </a:xfrm>
          <a:prstGeom prst="rect">
            <a:avLst/>
          </a:prstGeom>
        </p:spPr>
      </p:pic>
      <p:pic>
        <p:nvPicPr>
          <p:cNvPr id="7" name="Рисунок 6" descr="20190527_1601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1754686" y="4014066"/>
            <a:ext cx="2952330" cy="2214247"/>
          </a:xfrm>
          <a:prstGeom prst="rect">
            <a:avLst/>
          </a:prstGeom>
        </p:spPr>
      </p:pic>
      <p:pic>
        <p:nvPicPr>
          <p:cNvPr id="8" name="Рисунок 7" descr="20190528_10122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3121476" y="1351131"/>
            <a:ext cx="2468997" cy="2160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  <a:r>
              <a:rPr lang="ru-RU" dirty="0" smtClean="0"/>
              <a:t>Жилище и быт</a:t>
            </a:r>
            <a:endParaRPr lang="ru-RU" dirty="0"/>
          </a:p>
        </p:txBody>
      </p:sp>
      <p:pic>
        <p:nvPicPr>
          <p:cNvPr id="6" name="Объект 5" descr="20190527_1601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1031804" y="632491"/>
            <a:ext cx="3397441" cy="4525962"/>
          </a:xfrm>
          <a:prstGeom prst="rect">
            <a:avLst/>
          </a:prstGeom>
        </p:spPr>
      </p:pic>
      <p:pic>
        <p:nvPicPr>
          <p:cNvPr id="7" name="Рисунок 6" descr="20190528_0933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626006" y="2150858"/>
            <a:ext cx="4752528" cy="35643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Индейские маски</a:t>
            </a:r>
            <a:endParaRPr lang="ru-RU" dirty="0"/>
          </a:p>
        </p:txBody>
      </p:sp>
      <p:pic>
        <p:nvPicPr>
          <p:cNvPr id="4" name="Содержимое 3" descr="kuns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554163"/>
            <a:ext cx="7344816" cy="4525962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527_1600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270538" y="2006842"/>
            <a:ext cx="4176464" cy="3132348"/>
          </a:xfrm>
          <a:prstGeom prst="rect">
            <a:avLst/>
          </a:prstGeom>
        </p:spPr>
      </p:pic>
      <p:pic>
        <p:nvPicPr>
          <p:cNvPr id="3" name="Рисунок 2" descr="20190527_1600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3635896" y="1484784"/>
            <a:ext cx="5148064" cy="41764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190527_15524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>
          <a:xfrm rot="10800000">
            <a:off x="323527" y="188640"/>
            <a:ext cx="3267363" cy="23762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20190527_1553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412776"/>
            <a:ext cx="3552395" cy="2664296"/>
          </a:xfrm>
          <a:prstGeom prst="rect">
            <a:avLst/>
          </a:prstGeom>
        </p:spPr>
      </p:pic>
      <p:pic>
        <p:nvPicPr>
          <p:cNvPr id="7" name="Рисунок 6" descr="20190527_155326_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3501008"/>
            <a:ext cx="3360373" cy="25202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254</TotalTime>
  <Words>13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Моя кунсткамера           Санкт – петербург                                                              2019 г.                                       2 группа   </vt:lpstr>
      <vt:lpstr>             Стрелы для охоты</vt:lpstr>
      <vt:lpstr>               Жилище и быт</vt:lpstr>
      <vt:lpstr>              Индейские маски</vt:lpstr>
      <vt:lpstr>Презентация PowerPoint</vt:lpstr>
      <vt:lpstr>Презентация PowerPoint</vt:lpstr>
    </vt:vector>
  </TitlesOfParts>
  <Company>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</dc:creator>
  <cp:lastModifiedBy>user</cp:lastModifiedBy>
  <cp:revision>31</cp:revision>
  <dcterms:created xsi:type="dcterms:W3CDTF">2019-05-29T09:19:52Z</dcterms:created>
  <dcterms:modified xsi:type="dcterms:W3CDTF">2020-04-13T12:24:57Z</dcterms:modified>
</cp:coreProperties>
</file>