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8F2-B60A-49CB-A921-7DA6AA55023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A3A1-3F32-43EF-AE48-4C46C937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912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8F2-B60A-49CB-A921-7DA6AA55023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A3A1-3F32-43EF-AE48-4C46C937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61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8F2-B60A-49CB-A921-7DA6AA55023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A3A1-3F32-43EF-AE48-4C46C937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24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8F2-B60A-49CB-A921-7DA6AA55023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A3A1-3F32-43EF-AE48-4C46C937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30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8F2-B60A-49CB-A921-7DA6AA55023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A3A1-3F32-43EF-AE48-4C46C937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4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8F2-B60A-49CB-A921-7DA6AA55023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A3A1-3F32-43EF-AE48-4C46C937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079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8F2-B60A-49CB-A921-7DA6AA55023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A3A1-3F32-43EF-AE48-4C46C937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032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8F2-B60A-49CB-A921-7DA6AA55023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A3A1-3F32-43EF-AE48-4C46C937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564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8F2-B60A-49CB-A921-7DA6AA55023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A3A1-3F32-43EF-AE48-4C46C937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148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8F2-B60A-49CB-A921-7DA6AA55023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A3A1-3F32-43EF-AE48-4C46C937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281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8F2-B60A-49CB-A921-7DA6AA55023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A3A1-3F32-43EF-AE48-4C46C937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024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328F2-B60A-49CB-A921-7DA6AA55023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CA3A1-3F32-43EF-AE48-4C46C937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878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video/preview/?filmId=5091194299282199166&amp;text=%D1%83%D1%87%D0%B5%D0%B1%D0%BD%D1%8B%D0%B9+%D1%84%D0%B8%D0%BB%D1%8C%D0%BC+%D0%BC%D1%8B%D0%BB%D0%BE&amp;path=wizard&amp;parent-reqid=1586724951255319-1508696338484972183300320-production-app-host-vla-web-yp-284&amp;redircnt=1586724955.1" TargetMode="External"/><Relationship Id="rId2" Type="http://schemas.openxmlformats.org/officeDocument/2006/relationships/hyperlink" Target="https://yandex.ru/video/preview/?filmId=1721693478902373238&amp;text=%D1%83%D1%87%D0%B5%D0%B1%D0%BD%D1%8B%D0%B9+%D1%84%D0%B8%D0%BB%D1%8C%D0%BC+%D0%BC%D1%8B%D0%BB%D0%BE&amp;path=wizard&amp;parent-reqid=1586724951255319-1508696338484972183300320-production-app-host-vla-web-yp-284&amp;redircnt=1586724955.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 </a:t>
            </a:r>
          </a:p>
          <a:p>
            <a:pPr marL="0" indent="0" algn="ctr">
              <a:buNone/>
            </a:pPr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Мыло своими руками</a:t>
            </a:r>
            <a:endParaRPr lang="ru-RU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360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434" y="580150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Целью и задачей работы :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познакомиться с мылом, изучить его свойства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функции;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изучить историю мыловарения и как его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делают теперь, технология производства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Выяснить механизм моющего действия;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провести научно-исследовательскую часть:</a:t>
            </a:r>
          </a:p>
          <a:p>
            <a:pPr algn="ctr">
              <a:buFontTx/>
              <a:buChar char="-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сделать мыло в домашних условиях;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5)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сделать выводы.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77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 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видео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https://yandex.ru/video/preview/?filmId=1721693478902373238&amp;text=%D1%83%D1%87%D0%B5%D0%B1%D0%BD%D1%8B%D0%B9+%D1%84%D0%B8%D0%BB%D1%8C%D0%BC+%D0%BC%D1%8B%D0%BB%D0%BE&amp;path=wizard&amp;parent-reqid=1586724951255319-1508696338484972183300320-production-app-host-vla-web-yp-284&amp;redircnt=1586724955.1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en-US" sz="2400" dirty="0" smtClean="0">
                <a:hlinkClick r:id="rId3"/>
              </a:rPr>
              <a:t>https://yandex.ru/video/preview/?filmId=5091194299282199166&amp;text=%D1%83%D1%87%D0%B5%D0%B1%D0%BD%D1%8B%D0%B9+%D1%84%D0%B8%D0%BB%D1%8C%D0%BC+%D0%BC%D1%8B%D0%BB%D0%BE&amp;path=wizard&amp;parent-reqid=1586724951255319-1508696338484972183300320-production-app-host-vla-web-yp-284&amp;redircnt=1586724955.1</a:t>
            </a:r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212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/>
          <p:cNvSpPr txBox="1">
            <a:spLocks noGrp="1"/>
          </p:cNvSpPr>
          <p:nvPr>
            <p:ph sz="half" idx="1"/>
          </p:nvPr>
        </p:nvSpPr>
        <p:spPr>
          <a:xfrm>
            <a:off x="838200" y="1825625"/>
            <a:ext cx="5181600" cy="48095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Оглавление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1)Введение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Знакомство с мылом.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Мыловарение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первые мыловарни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чего и как делают мыло теперь.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3)Технология производства мыла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производство обыкновенного мыла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туалетных мыл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окраска туалетных мыл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4)Роль мыла в развитии Цивилизации.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Практическая работа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Список литературы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</a:p>
          <a:p>
            <a:pPr algn="ctr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Проведите теоретические исследования, ориентируясь на предложенное оглавление </a:t>
            </a: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5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-17468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исследования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понадобится:</a:t>
            </a:r>
          </a:p>
          <a:p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1)Растительное масло</a:t>
            </a:r>
            <a:r>
              <a:rPr lang="en-US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базовое масло); </a:t>
            </a:r>
          </a:p>
          <a:p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2)Мыльная основа; </a:t>
            </a:r>
          </a:p>
          <a:p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3)Глицерин;  </a:t>
            </a:r>
          </a:p>
          <a:p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4)Эфирные масла; </a:t>
            </a:r>
          </a:p>
          <a:p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5)Добавки (шоколад, апельсин);</a:t>
            </a:r>
          </a:p>
          <a:p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6)Сливки   </a:t>
            </a:r>
          </a:p>
          <a:p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7)Ложка     </a:t>
            </a:r>
          </a:p>
          <a:p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8)Кастрюля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200" y="1150883"/>
            <a:ext cx="5181600" cy="5026080"/>
          </a:xfrm>
        </p:spPr>
        <p:txBody>
          <a:bodyPr>
            <a:noAutofit/>
          </a:bodyPr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Первым делом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 нарезать мыльную основу небольшими кусочками.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Далее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растапливаем мыльную основу на водяной бане, периодически помешивая ее. Добавляем к мылу базовое масло из расчета 3 чайных ложки на 100 грамм основы.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2) Пока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основа плавится, необходимо иногда подливать немного молока или сливок, чтобы получилась сметанообразная масса. Вместо молока можно добавить капельку воды или отвара трав.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3) Когда мыльная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основа полностью растоплена, снимаем ее с огня и добавляем различные ингредиенты: 5 капель эфирного масла, чайную ложку глицерина, красители,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ароматизаторы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, кофе и любые другие компоненты по вашему желанию.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4)Теперь нужно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перелить мыло в формочку и сбрызнуть поверхность мыла спиртом из пульверизатора, это уберет пузырьки на поверхности.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5) Оставляем мыло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 формочках до полного застывания, можно поставить его в холодильник или прохладное место. Примерно через 2-3 дня мыло полностью высохнет и будет готово к использованию.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520982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mtClean="0"/>
              <a:t>По проделанной работе составьте отчет ввиде презентации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8860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318</Words>
  <Application>Microsoft Office PowerPoint</Application>
  <PresentationFormat>Широкоэкранный</PresentationFormat>
  <Paragraphs>44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Посмотрите  познавательное видео</vt:lpstr>
      <vt:lpstr>Презентация PowerPoint</vt:lpstr>
      <vt:lpstr>Практические исследования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ЛИЗА</dc:creator>
  <cp:lastModifiedBy>ЛИЗА</cp:lastModifiedBy>
  <cp:revision>2</cp:revision>
  <dcterms:created xsi:type="dcterms:W3CDTF">2020-04-12T21:33:14Z</dcterms:created>
  <dcterms:modified xsi:type="dcterms:W3CDTF">2020-04-12T21:45:02Z</dcterms:modified>
</cp:coreProperties>
</file>