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29" autoAdjust="0"/>
  </p:normalViewPr>
  <p:slideViewPr>
    <p:cSldViewPr>
      <p:cViewPr varScale="1">
        <p:scale>
          <a:sx n="65" d="100"/>
          <a:sy n="65" d="100"/>
        </p:scale>
        <p:origin x="-7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716" y="-7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9F781-CBC9-4283-9FA7-8727BBF0C94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71547-A108-4F3F-B97C-35228042C9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BBDAB-09B4-4D38-8C15-CD3707C55230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CE497-E029-4A79-B02A-142DF10E17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8543C53-87FD-4097-A0ED-8979ED4227E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F68664-2B55-4914-9C05-4006526475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7\Desktop\&#1088;&#1072;&#1073;&#1086;&#1090;&#1072;\acoustic-guitar_zjrsq7ho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7\Desktop\&#1088;&#1072;&#1073;&#1086;&#1090;&#1072;\&#1044;&#1077;&#1090;&#1089;&#1082;&#1080;&#1077;%20&#1087;&#1077;&#1089;&#1077;&#1085;&#1082;&#1080;%20-%20&#1050;&#1090;&#1086;%20&#1093;&#1086;&#1076;&#1080;&#1090;%20&#1074;%20&#1075;&#1086;&#1089;&#1090;&#1080;%20&#1087;&#1086;%20&#1091;&#1090;&#1088;&#1072;&#1084;%20(&#1080;&#1079;%20&#1084;&#1092;%20&#1055;&#1088;&#1086;%20&#1042;&#1080;&#1085;&#1085;&#1080;-&#1055;&#1091;&#1093;&#1072;%20)_(Inkompmusic.ru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7\Desktop\&#1088;&#1072;&#1073;&#1086;&#1090;&#1072;\&#1044;&#1077;&#1090;&#1089;&#1082;&#1080;&#1077;%20&#1087;&#1077;&#1089;&#1085;&#1080;%20&#1080;&#1079;%20&#1084;&#1091;&#1083;&#1100;&#1090;&#1092;&#1080;&#1083;&#1100;&#1084;&#1086;&#1074;%20&#8212;%20&#1041;&#1091;&#1088;&#1072;&#1090;&#1080;&#1085;&#1086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7\Desktop\&#1088;&#1072;&#1073;&#1086;&#1090;&#1072;\&#1055;&#1077;&#1089;&#1085;&#1080;%20&#1080;&#1079;%20&#1084;&#1091;&#1083;&#1100;&#1090;&#1092;&#1080;&#1083;&#1100;&#1084;&#1086;&#1074;%20&#8212;%20&#1042;%20&#1090;&#1088;&#1072;&#1074;&#1077;%20&#1089;&#1080;&#1076;&#1077;&#1083;%20&#1082;&#1091;&#1079;&#1085;&#1077;&#1095;&#1080;&#1082;.mp3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77\Desktop\&#1088;&#1072;&#1073;&#1086;&#1090;&#1072;\detskaja-pesenka-vasilis.mp3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7898247_untitle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928802"/>
            <a:ext cx="6000760" cy="33575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1823076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На какой музыкальный инструмент похожи герои любимых сказок.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5000636"/>
            <a:ext cx="4929222" cy="1455100"/>
          </a:xfrm>
        </p:spPr>
        <p:txBody>
          <a:bodyPr/>
          <a:lstStyle/>
          <a:p>
            <a:r>
              <a:rPr lang="ru-RU" dirty="0" smtClean="0"/>
              <a:t>Выполнила: педагог-организатор </a:t>
            </a:r>
            <a:r>
              <a:rPr lang="ru-RU" dirty="0" err="1" smtClean="0"/>
              <a:t>Зоткина</a:t>
            </a:r>
            <a:r>
              <a:rPr lang="ru-RU" dirty="0" smtClean="0"/>
              <a:t> А. Р.</a:t>
            </a:r>
          </a:p>
          <a:p>
            <a:r>
              <a:rPr lang="ru-RU" dirty="0" smtClean="0"/>
              <a:t>МБУ ДО «ЦДОД «ЮНИТЭР»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Трубадур и его гитара.</a:t>
            </a:r>
            <a:endParaRPr lang="ru-RU" dirty="0"/>
          </a:p>
        </p:txBody>
      </p:sp>
      <p:pic>
        <p:nvPicPr>
          <p:cNvPr id="4" name="Содержимое 3" descr="34874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571612"/>
            <a:ext cx="2540000" cy="4622800"/>
          </a:xfrm>
        </p:spPr>
      </p:pic>
      <p:pic>
        <p:nvPicPr>
          <p:cNvPr id="6" name="acoustic-guitar_zjrsq7h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929454" y="2000240"/>
            <a:ext cx="917580" cy="9175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14744" y="3357562"/>
            <a:ext cx="42148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</a:rPr>
              <a:t>Похожа гитара на трубадура?</a:t>
            </a:r>
            <a:endParaRPr lang="ru-RU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1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Кого вам напоминает звучание этого инструмента?</a:t>
            </a:r>
            <a:endParaRPr lang="ru-RU" dirty="0"/>
          </a:p>
        </p:txBody>
      </p:sp>
      <p:pic>
        <p:nvPicPr>
          <p:cNvPr id="4" name="Содержимое 3" descr="туб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643050"/>
            <a:ext cx="3880211" cy="3357586"/>
          </a:xfrm>
        </p:spPr>
      </p:pic>
      <p:pic>
        <p:nvPicPr>
          <p:cNvPr id="5" name="Рисунок 4" descr="винни пух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1500174"/>
            <a:ext cx="3810000" cy="5245098"/>
          </a:xfrm>
          <a:prstGeom prst="rect">
            <a:avLst/>
          </a:prstGeom>
        </p:spPr>
      </p:pic>
      <p:pic>
        <p:nvPicPr>
          <p:cNvPr id="6" name="Детские песенки - Кто ходит в гости по утрам (из мф Про Винни-Пуха )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14414" y="592933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776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Похоже ли звучание этого инструмента на персонажа мультфильма?</a:t>
            </a:r>
            <a:endParaRPr lang="ru-RU" dirty="0"/>
          </a:p>
        </p:txBody>
      </p:sp>
      <p:pic>
        <p:nvPicPr>
          <p:cNvPr id="4" name="Содержимое 3" descr="буратино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72132" y="1571612"/>
            <a:ext cx="3184649" cy="4846638"/>
          </a:xfrm>
        </p:spPr>
      </p:pic>
      <p:pic>
        <p:nvPicPr>
          <p:cNvPr id="5" name="Рисунок 4" descr="роя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857364"/>
            <a:ext cx="3378325" cy="3429000"/>
          </a:xfrm>
          <a:prstGeom prst="rect">
            <a:avLst/>
          </a:prstGeom>
        </p:spPr>
      </p:pic>
      <p:pic>
        <p:nvPicPr>
          <p:cNvPr id="6" name="Детские песни из мультфильмов — Бурати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357686" y="5786454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227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Песни из мультфильмов — В траве сидел кузне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2976" y="5286388"/>
            <a:ext cx="1203332" cy="1203332"/>
          </a:xfrm>
          <a:prstGeom prst="rect">
            <a:avLst/>
          </a:prstGeom>
        </p:spPr>
      </p:pic>
      <p:pic>
        <p:nvPicPr>
          <p:cNvPr id="4" name="Содержимое 3" descr="скрипка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000496" cy="4000496"/>
          </a:xfrm>
        </p:spPr>
      </p:pic>
      <p:pic>
        <p:nvPicPr>
          <p:cNvPr id="5" name="Рисунок 4" descr="куз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1428736"/>
            <a:ext cx="4021408" cy="5254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0562" y="428604"/>
            <a:ext cx="2786082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Похожи?</a:t>
            </a:r>
            <a:endParaRPr lang="ru-RU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69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etskaja-pesenka-vasilis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215206" y="571480"/>
            <a:ext cx="203200" cy="203200"/>
          </a:xfrm>
          <a:prstGeom prst="rect">
            <a:avLst/>
          </a:prstGeom>
        </p:spPr>
      </p:pic>
      <p:pic>
        <p:nvPicPr>
          <p:cNvPr id="5" name="Рисунок 4" descr="васелис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42852"/>
            <a:ext cx="3886200" cy="3194050"/>
          </a:xfrm>
          <a:prstGeom prst="rect">
            <a:avLst/>
          </a:prstGeom>
        </p:spPr>
      </p:pic>
      <p:pic>
        <p:nvPicPr>
          <p:cNvPr id="6" name="Рисунок 5" descr="балалай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2285992"/>
            <a:ext cx="4429132" cy="44291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4000504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Похожи </a:t>
            </a:r>
            <a:r>
              <a:rPr lang="ru-RU" sz="2800" dirty="0" err="1" smtClean="0"/>
              <a:t>Васелисы</a:t>
            </a:r>
            <a:r>
              <a:rPr lang="ru-RU" sz="2800" dirty="0" smtClean="0"/>
              <a:t> на балалайку?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93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7239000" cy="342902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Смотрите только добрые мультфильмы!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Конец.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64</Words>
  <Application>Microsoft Office PowerPoint</Application>
  <PresentationFormat>Экран (4:3)</PresentationFormat>
  <Paragraphs>10</Paragraphs>
  <Slides>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На какой музыкальный инструмент похожи герои любимых сказок.</vt:lpstr>
      <vt:lpstr>1. Трубадур и его гитара.</vt:lpstr>
      <vt:lpstr>Кого вам напоминает звучание этого инструмента?</vt:lpstr>
      <vt:lpstr>Похоже ли звучание этого инструмента на персонажа мультфильма?</vt:lpstr>
      <vt:lpstr>Слайд 5</vt:lpstr>
      <vt:lpstr>Слайд 6</vt:lpstr>
      <vt:lpstr>Смотрите только добрые мультфильмы!  Конец.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какой музыкальный инструмент похожи герои любимых сказок.</dc:title>
  <dc:creator>777</dc:creator>
  <cp:lastModifiedBy>777</cp:lastModifiedBy>
  <cp:revision>8</cp:revision>
  <dcterms:created xsi:type="dcterms:W3CDTF">2020-04-13T13:03:20Z</dcterms:created>
  <dcterms:modified xsi:type="dcterms:W3CDTF">2020-04-13T14:12:14Z</dcterms:modified>
</cp:coreProperties>
</file>