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ТЕМА:</a:t>
            </a:r>
            <a:endParaRPr lang="ru-RU" sz="8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776864" cy="336192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НЕ с деепричастиями</a:t>
            </a:r>
            <a:endParaRPr lang="ru-RU" sz="7200" b="1" dirty="0">
              <a:solidFill>
                <a:schemeClr val="accent4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3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Задание: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8064896" cy="393799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Раскройте скобки, вставьте пропущенные буквы, объясните правописание НЕ с деепричастиями.</a:t>
            </a:r>
          </a:p>
          <a:p>
            <a:pPr marL="514350" indent="-514350">
              <a:buAutoNum type="arabicPeriod"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Какие знаки изображены? Что они обозначают?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bd72d7bb33d0b0c108555b08151320d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643731"/>
            <a:ext cx="4834880" cy="5111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76672"/>
            <a:ext cx="3384376" cy="505110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>(Не)видя препятствий, мальчик все(таки) стал </a:t>
            </a:r>
            <a:r>
              <a:rPr lang="ru-RU" sz="3200" dirty="0" err="1" smtClean="0">
                <a:latin typeface="Arial Black" pitchFamily="34" charset="0"/>
              </a:rPr>
              <a:t>перех</a:t>
            </a:r>
            <a:r>
              <a:rPr lang="ru-RU" sz="3200" dirty="0" smtClean="0">
                <a:latin typeface="Arial Black" pitchFamily="34" charset="0"/>
              </a:rPr>
              <a:t>…</a:t>
            </a:r>
            <a:r>
              <a:rPr lang="ru-RU" sz="3200" dirty="0" err="1" smtClean="0">
                <a:latin typeface="Arial Black" pitchFamily="34" charset="0"/>
              </a:rPr>
              <a:t>дить</a:t>
            </a:r>
            <a:r>
              <a:rPr lang="ru-RU" sz="3200" dirty="0" smtClean="0">
                <a:latin typeface="Arial Black" pitchFamily="34" charset="0"/>
              </a:rPr>
              <a:t> дорогу по пешеходному п…р…ходу</a:t>
            </a:r>
            <a:r>
              <a:rPr lang="ru-RU" sz="3600" dirty="0" smtClean="0">
                <a:latin typeface="Arial Black" pitchFamily="34" charset="0"/>
              </a:rPr>
              <a:t>.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orozhnyj-znak-velosipednaja-dorozhk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052736"/>
            <a:ext cx="3580134" cy="40324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4690864" cy="557748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Ни разу (не)оглянувшись, Варька ехала на велосипеде только вперед и любовалась осе(</a:t>
            </a:r>
            <a:r>
              <a:rPr lang="ru-RU" sz="3600" b="1" dirty="0" err="1" smtClean="0">
                <a:latin typeface="Arial Black" pitchFamily="34" charset="0"/>
              </a:rPr>
              <a:t>н</a:t>
            </a:r>
            <a:r>
              <a:rPr lang="ru-RU" sz="3600" b="1" dirty="0" smtClean="0">
                <a:latin typeface="Arial Black" pitchFamily="34" charset="0"/>
              </a:rPr>
              <a:t>, </a:t>
            </a:r>
            <a:r>
              <a:rPr lang="ru-RU" sz="3600" b="1" dirty="0" err="1" smtClean="0">
                <a:latin typeface="Arial Black" pitchFamily="34" charset="0"/>
              </a:rPr>
              <a:t>нн</a:t>
            </a:r>
            <a:r>
              <a:rPr lang="ru-RU" sz="3600" b="1" dirty="0" smtClean="0">
                <a:latin typeface="Arial Black" pitchFamily="34" charset="0"/>
              </a:rPr>
              <a:t>)им пейзажем.</a:t>
            </a:r>
            <a:endParaRPr lang="ru-RU" sz="3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7" y="908720"/>
            <a:ext cx="4248473" cy="41044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20688"/>
            <a:ext cx="4608512" cy="550547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Дети б..жали вперед, (не)заметив ямы на дорог...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aboTb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980728"/>
            <a:ext cx="4680519" cy="45365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6672"/>
            <a:ext cx="3754760" cy="564949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Федор, (не) узнав дороги, п…шел в сторону парка.</a:t>
            </a:r>
            <a:endParaRPr lang="ru-RU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350638f7c139c326cf4a03b0e235bd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412776"/>
            <a:ext cx="4716016" cy="39705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4690864" cy="528945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(Не)мигающий </a:t>
            </a:r>
            <a:r>
              <a:rPr lang="ru-RU" sz="4000" b="1" dirty="0" err="1" smtClean="0">
                <a:latin typeface="Arial Black" pitchFamily="34" charset="0"/>
              </a:rPr>
              <a:t>з</a:t>
            </a:r>
            <a:r>
              <a:rPr lang="ru-RU" sz="4000" b="1" dirty="0" smtClean="0">
                <a:latin typeface="Arial Black" pitchFamily="34" charset="0"/>
              </a:rPr>
              <a:t>…</a:t>
            </a:r>
            <a:r>
              <a:rPr lang="ru-RU" sz="4000" b="1" dirty="0" err="1" smtClean="0">
                <a:latin typeface="Arial Black" pitchFamily="34" charset="0"/>
              </a:rPr>
              <a:t>леный</a:t>
            </a:r>
            <a:r>
              <a:rPr lang="ru-RU" sz="4000" b="1" dirty="0" smtClean="0">
                <a:latin typeface="Arial Black" pitchFamily="34" charset="0"/>
              </a:rPr>
              <a:t> свет подсказ…вал, что путь свободен и безопасен.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980728"/>
            <a:ext cx="4860031" cy="46085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14800" cy="46910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Возвращаясь из школы д…мой, будь  очень внимателен и осторожен на дорогах.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110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ТЕМА:</vt:lpstr>
      <vt:lpstr>Задание: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Тимка</cp:lastModifiedBy>
  <cp:revision>15</cp:revision>
  <dcterms:created xsi:type="dcterms:W3CDTF">2014-12-01T11:22:41Z</dcterms:created>
  <dcterms:modified xsi:type="dcterms:W3CDTF">2015-02-03T16:36:40Z</dcterms:modified>
</cp:coreProperties>
</file>