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B933-DC97-402D-86B6-5C73B79E31D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E09D9A-9118-402E-8964-F3BBB541C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B933-DC97-402D-86B6-5C73B79E31D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9D9A-9118-402E-8964-F3BBB541C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B933-DC97-402D-86B6-5C73B79E31D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9D9A-9118-402E-8964-F3BBB541C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B933-DC97-402D-86B6-5C73B79E31D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E09D9A-9118-402E-8964-F3BBB541C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B933-DC97-402D-86B6-5C73B79E31D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9D9A-9118-402E-8964-F3BBB541C6B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B933-DC97-402D-86B6-5C73B79E31D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9D9A-9118-402E-8964-F3BBB541C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B933-DC97-402D-86B6-5C73B79E31D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7E09D9A-9118-402E-8964-F3BBB541C6B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B933-DC97-402D-86B6-5C73B79E31D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9D9A-9118-402E-8964-F3BBB541C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B933-DC97-402D-86B6-5C73B79E31D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9D9A-9118-402E-8964-F3BBB541C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B933-DC97-402D-86B6-5C73B79E31D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9D9A-9118-402E-8964-F3BBB541C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CB933-DC97-402D-86B6-5C73B79E31D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9D9A-9118-402E-8964-F3BBB541C6B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D9CB933-DC97-402D-86B6-5C73B79E31DC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7E09D9A-9118-402E-8964-F3BBB541C6B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28604"/>
            <a:ext cx="8458200" cy="135732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Необычные упражнения </a:t>
            </a:r>
          </a:p>
          <a:p>
            <a:pPr algn="ctr"/>
            <a:r>
              <a:rPr lang="ru-RU" sz="4000" dirty="0" smtClean="0"/>
              <a:t>артикуляционной гимнастики</a:t>
            </a:r>
            <a:endParaRPr lang="ru-RU" sz="4000" dirty="0"/>
          </a:p>
        </p:txBody>
      </p:sp>
      <p:pic>
        <p:nvPicPr>
          <p:cNvPr id="4" name="Рисунок 3" descr="15016740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071678"/>
            <a:ext cx="7500990" cy="404350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Удержи шарик-конфетку (или из сухих завтраков) в языке, как в чашке.</a:t>
            </a:r>
            <a:endParaRPr lang="ru-RU" dirty="0"/>
          </a:p>
        </p:txBody>
      </p:sp>
      <p:pic>
        <p:nvPicPr>
          <p:cNvPr id="4" name="Содержимое 3" descr="ET1UKZ2hfu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2214554"/>
            <a:ext cx="5672918" cy="378507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оближи </a:t>
            </a:r>
            <a:r>
              <a:rPr lang="ru-RU" dirty="0" err="1" smtClean="0"/>
              <a:t>чупа-чупс</a:t>
            </a:r>
            <a:r>
              <a:rPr lang="ru-RU" dirty="0" smtClean="0"/>
              <a:t>, когда он </a:t>
            </a:r>
            <a:r>
              <a:rPr lang="ru-RU" dirty="0" smtClean="0"/>
              <a:t>справа, слева, </a:t>
            </a:r>
            <a:r>
              <a:rPr lang="ru-RU" dirty="0" smtClean="0"/>
              <a:t>сверху, снизу.</a:t>
            </a:r>
            <a:endParaRPr lang="ru-RU" dirty="0"/>
          </a:p>
        </p:txBody>
      </p:sp>
      <p:pic>
        <p:nvPicPr>
          <p:cNvPr id="4" name="Содержимое 3" descr="IoNU1qRSa4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2071678"/>
            <a:ext cx="6172984" cy="4118729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Вкусное варенье</a:t>
            </a:r>
            <a:endParaRPr lang="ru-RU" dirty="0"/>
          </a:p>
        </p:txBody>
      </p:sp>
      <p:pic>
        <p:nvPicPr>
          <p:cNvPr id="5" name="Рисунок 4" descr="img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714488"/>
            <a:ext cx="6286544" cy="47149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Правила артикуляционной гимнастики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ru-RU" dirty="0" smtClean="0"/>
              <a:t>Упражнения лучше делать </a:t>
            </a:r>
            <a:r>
              <a:rPr lang="ru-RU" dirty="0" smtClean="0"/>
              <a:t>сидя, спина прямая, тело расслаблено.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Выполнять упражнения надо </a:t>
            </a:r>
            <a:r>
              <a:rPr lang="ru-RU" dirty="0" smtClean="0"/>
              <a:t>каждый </a:t>
            </a:r>
            <a:r>
              <a:rPr lang="ru-RU" dirty="0" smtClean="0"/>
              <a:t>день  по </a:t>
            </a:r>
            <a:r>
              <a:rPr lang="ru-RU" dirty="0" smtClean="0"/>
              <a:t>3-5 минут </a:t>
            </a:r>
            <a:r>
              <a:rPr lang="ru-RU" dirty="0" smtClean="0"/>
              <a:t>каждое.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1 упражнение - </a:t>
            </a:r>
            <a:r>
              <a:rPr lang="ru-RU" dirty="0" smtClean="0"/>
              <a:t>новое, остальные – на закрепление и повторение</a:t>
            </a:r>
            <a:r>
              <a:rPr lang="ru-RU" dirty="0" smtClean="0"/>
              <a:t>.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 </a:t>
            </a:r>
            <a:r>
              <a:rPr lang="ru-RU" dirty="0" smtClean="0"/>
              <a:t>Каждое упражнение выполнять по 5-7 раз. </a:t>
            </a: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0010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Веселые артикуляционные упражнения для детей, которые они будут выполнять с большим удовольствием, потому что все упражнения делаются со сладостями!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2571744"/>
            <a:ext cx="734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>Высунь язык и продержи на нем соломинку как можно дольше.</a:t>
            </a:r>
          </a:p>
        </p:txBody>
      </p:sp>
      <p:pic>
        <p:nvPicPr>
          <p:cNvPr id="5" name="Рисунок 4" descr="6hcksFbZpA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3357562"/>
            <a:ext cx="4264028" cy="284503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/>
              <a:t>Втягивай жевательную мармеладку-спагетти в рот через вытянутые в трубочку губы.</a:t>
            </a:r>
            <a:endParaRPr lang="ru-RU" dirty="0"/>
          </a:p>
        </p:txBody>
      </p:sp>
      <p:pic>
        <p:nvPicPr>
          <p:cNvPr id="4" name="Содержимое 3" descr="DZNMoYAVAM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2214554"/>
            <a:ext cx="5672918" cy="378507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85723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Ту же длинную мармеладку нужно зажать губами и натянуть рукой. И надо стараться удержать мармеладку губами!</a:t>
            </a:r>
            <a:endParaRPr lang="ru-RU" dirty="0"/>
          </a:p>
        </p:txBody>
      </p:sp>
      <p:pic>
        <p:nvPicPr>
          <p:cNvPr id="4" name="Содержимое 3" descr="-C3QFZGH78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2500306"/>
            <a:ext cx="5672918" cy="378507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92867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Открой рот и постарайся удержать соломинку в равновесии на языке. Можно прижать к верхним зубам, но рот закрывать нельзя.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fvwrwM_U8Y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2285992"/>
            <a:ext cx="5672918" cy="378507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Сделай усы! Удерживай соломинку у верхней губы с помощью кончика языка</a:t>
            </a:r>
            <a:endParaRPr lang="ru-RU" dirty="0"/>
          </a:p>
        </p:txBody>
      </p:sp>
      <p:pic>
        <p:nvPicPr>
          <p:cNvPr id="4" name="Содержимое 3" descr="ZgxoFBRCj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2428868"/>
            <a:ext cx="5530042" cy="368974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429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 теперь делаем усы, удерживая соломинку губами.</a:t>
            </a:r>
            <a:endParaRPr lang="ru-RU" dirty="0"/>
          </a:p>
        </p:txBody>
      </p:sp>
      <p:pic>
        <p:nvPicPr>
          <p:cNvPr id="4" name="Содержимое 3" descr="xMp6wMgGsLQ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2143116"/>
            <a:ext cx="6101546" cy="407106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0010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Теперь задание потруднее: соломинку нужно удержать в вертикальном положении (почти), зажав один конец между нижними зубами и языком</a:t>
            </a:r>
            <a:endParaRPr lang="ru-RU" sz="2800" dirty="0"/>
          </a:p>
        </p:txBody>
      </p:sp>
      <p:pic>
        <p:nvPicPr>
          <p:cNvPr id="4" name="Содержимое 3" descr="pTOHO0zy9v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2571744"/>
            <a:ext cx="5715040" cy="381318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</TotalTime>
  <Words>206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Правила артикуляционной гимнастики</vt:lpstr>
      <vt:lpstr>Веселые артикуляционные упражнения для детей, которые они будут выполнять с большим удовольствием, потому что все упражнения делаются со сладостями! </vt:lpstr>
      <vt:lpstr> Втягивай жевательную мармеладку-спагетти в рот через вытянутые в трубочку губы.</vt:lpstr>
      <vt:lpstr>Ту же длинную мармеладку нужно зажать губами и натянуть рукой. И надо стараться удержать мармеладку губами!</vt:lpstr>
      <vt:lpstr>Открой рот и постарайся удержать соломинку в равновесии на языке. Можно прижать к верхним зубам, но рот закрывать нельзя. </vt:lpstr>
      <vt:lpstr>Сделай усы! Удерживай соломинку у верхней губы с помощью кончика языка</vt:lpstr>
      <vt:lpstr>А теперь делаем усы, удерживая соломинку губами.</vt:lpstr>
      <vt:lpstr>Теперь задание потруднее: соломинку нужно удержать в вертикальном положении (почти), зажав один конец между нижними зубами и языком</vt:lpstr>
      <vt:lpstr>Удержи шарик-конфетку (или из сухих завтраков) в языке, как в чашке.</vt:lpstr>
      <vt:lpstr>оближи чупа-чупс, когда он справа, слева, сверху, снизу.</vt:lpstr>
      <vt:lpstr>Вкусное варенье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Александра</dc:creator>
  <cp:lastModifiedBy>Александра</cp:lastModifiedBy>
  <cp:revision>7</cp:revision>
  <dcterms:created xsi:type="dcterms:W3CDTF">2020-04-13T07:41:13Z</dcterms:created>
  <dcterms:modified xsi:type="dcterms:W3CDTF">2020-04-13T08:42:36Z</dcterms:modified>
</cp:coreProperties>
</file>