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6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28428-845A-4EE1-B4F0-8A4864F040E5}" v="447" dt="2019-09-07T19:33:31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8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5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181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537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75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146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28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683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4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55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50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00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0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30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3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67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07AB92-4747-49C4-B884-4E6BB8A82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ea typeface="+mj-lt"/>
                <a:cs typeface="+mj-lt"/>
              </a:rPr>
              <a:t/>
            </a:r>
            <a:br>
              <a:rPr lang="ru-RU" dirty="0">
                <a:ea typeface="+mj-lt"/>
                <a:cs typeface="+mj-lt"/>
              </a:rPr>
            </a:br>
            <a:r>
              <a:rPr lang="ru-RU" dirty="0" smtClean="0">
                <a:ea typeface="+mj-lt"/>
                <a:cs typeface="+mj-lt"/>
              </a:rPr>
              <a:t>Официально-деловой </a:t>
            </a:r>
            <a:r>
              <a:rPr lang="ru-RU" dirty="0">
                <a:ea typeface="+mj-lt"/>
                <a:cs typeface="+mj-lt"/>
              </a:rPr>
              <a:t>стиль </a:t>
            </a:r>
            <a:r>
              <a:rPr lang="ru-RU" dirty="0" smtClean="0">
                <a:ea typeface="+mj-lt"/>
                <a:cs typeface="+mj-lt"/>
              </a:rPr>
              <a:t>речи.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E0D52A6-0DDA-424E-B1E2-A2E8985C3A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172" y="4777379"/>
            <a:ext cx="3867440" cy="112628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8412746-E205-4D7B-B1AB-CC69B39693F8}"/>
              </a:ext>
            </a:extLst>
          </p:cNvPr>
          <p:cNvSpPr txBox="1"/>
          <p:nvPr/>
        </p:nvSpPr>
        <p:spPr>
          <a:xfrm>
            <a:off x="5023413" y="6006693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4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Составить  заявление 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857828-0A1C-4A23-AD9C-AEFC3C0E3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a typeface="+mj-lt"/>
                <a:cs typeface="+mj-lt"/>
              </a:rPr>
              <a:t>Официально-деловой стиль 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53F537-63B8-43CF-A739-71A016B17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58411"/>
            <a:ext cx="8915400" cy="42502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Это функциональный стиль речи, средство письменного общения в сфере деловых отношений: </a:t>
            </a:r>
            <a:r>
              <a:rPr lang="ru-RU" sz="3200" dirty="0">
                <a:ea typeface="+mn-lt"/>
                <a:cs typeface="+mn-lt"/>
              </a:rPr>
              <a:t>в сфере правовых отношений и управления.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625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904D19-7929-487C-B8C1-1F81C4F4C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a typeface="+mj-lt"/>
                <a:cs typeface="+mj-lt"/>
              </a:rPr>
              <a:t>Эта сфера охватывает такие направления как: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0A2167-F17B-400E-A4B2-D0207F65D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a typeface="+mn-lt"/>
                <a:cs typeface="+mn-lt"/>
              </a:rPr>
              <a:t>Международные отношения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Юриспруденцию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a typeface="+mn-lt"/>
                <a:cs typeface="+mn-lt"/>
              </a:rPr>
              <a:t>Экономику</a:t>
            </a:r>
            <a:endParaRPr lang="ru-RU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a typeface="+mn-lt"/>
                <a:cs typeface="+mn-lt"/>
              </a:rPr>
              <a:t>Военную отрасль</a:t>
            </a:r>
            <a:endParaRPr lang="ru-RU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a typeface="+mn-lt"/>
                <a:cs typeface="+mn-lt"/>
              </a:rPr>
              <a:t>Сферу рекламы</a:t>
            </a:r>
            <a:endParaRPr lang="ru-RU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a typeface="+mn-lt"/>
                <a:cs typeface="+mn-lt"/>
              </a:rPr>
              <a:t>Общение в официальных учреждениях</a:t>
            </a:r>
            <a:endParaRPr lang="ru-RU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a typeface="+mn-lt"/>
                <a:cs typeface="+mn-lt"/>
              </a:rPr>
              <a:t>Правительственную деятельность</a:t>
            </a:r>
            <a:endParaRPr lang="ru-RU" sz="2400" dirty="0"/>
          </a:p>
          <a:p>
            <a:pPr>
              <a:buFont typeface="Courier New" charset="2"/>
              <a:buChar char="o"/>
            </a:pPr>
            <a:endParaRPr lang="ru-RU" sz="2400" dirty="0"/>
          </a:p>
          <a:p>
            <a:pPr>
              <a:buFont typeface="Courier New" charset="2"/>
              <a:buChar char="o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1374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A73FB88C-28E5-4891-86A2-58000DFEA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48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339D89-0C5F-433F-A63D-9FD723F90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30" y="2421228"/>
            <a:ext cx="11156881" cy="41856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Примерами документов этой разновидности официально-делового стиля могут служить приводимые ниже отрывки: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71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36" y="571779"/>
            <a:ext cx="5031677" cy="60222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986" y="521670"/>
            <a:ext cx="4697907" cy="618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34" y="451922"/>
            <a:ext cx="5222881" cy="61420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16" y="515155"/>
            <a:ext cx="6654084" cy="627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4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51709" y="2292438"/>
            <a:ext cx="10390909" cy="4330033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Объявление</a:t>
            </a:r>
            <a:r>
              <a:rPr lang="ru-RU" sz="2400" dirty="0" smtClean="0"/>
              <a:t> — это один из видов деловых бумаг, назначением которого является сообщение о каких-либо событиях, мероприятиях, которые касаются определённой группы людей.</a:t>
            </a:r>
          </a:p>
          <a:p>
            <a:endParaRPr lang="ru-RU" sz="2400" dirty="0" smtClean="0"/>
          </a:p>
          <a:p>
            <a:r>
              <a:rPr lang="ru-RU" sz="2400" b="1" dirty="0" smtClean="0"/>
              <a:t>Объявления составляются по такому плану:</a:t>
            </a:r>
            <a:endParaRPr lang="ru-RU" sz="2400" dirty="0" smtClean="0"/>
          </a:p>
          <a:p>
            <a:r>
              <a:rPr lang="ru-RU" sz="2400" dirty="0" smtClean="0"/>
              <a:t>1) к кому обращено объявление;</a:t>
            </a:r>
            <a:br>
              <a:rPr lang="ru-RU" sz="2400" dirty="0" smtClean="0"/>
            </a:br>
            <a:r>
              <a:rPr lang="ru-RU" sz="2400" dirty="0" smtClean="0"/>
              <a:t>2) что сообщается в объявлении;</a:t>
            </a:r>
            <a:br>
              <a:rPr lang="ru-RU" sz="2400" dirty="0" smtClean="0"/>
            </a:br>
            <a:r>
              <a:rPr lang="ru-RU" sz="2400" dirty="0" smtClean="0"/>
              <a:t>3) где и когда будет происходить то, о чём говорится в объявлении;</a:t>
            </a:r>
            <a:br>
              <a:rPr lang="ru-RU" sz="2400" dirty="0" smtClean="0"/>
            </a:br>
            <a:r>
              <a:rPr lang="ru-RU" sz="2400" dirty="0" smtClean="0"/>
              <a:t>4) от чьего имени написано объявление.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55" y="377121"/>
            <a:ext cx="109728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объявлений в официально-деловом стиле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075" y="2307286"/>
            <a:ext cx="10178455" cy="43897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Уважаемые  жители  </a:t>
            </a:r>
            <a:r>
              <a:rPr lang="ru-RU" b="1" dirty="0" err="1" smtClean="0"/>
              <a:t>м-на</a:t>
            </a:r>
            <a:r>
              <a:rPr lang="ru-RU" b="1" dirty="0" smtClean="0"/>
              <a:t> Молодежный.</a:t>
            </a:r>
          </a:p>
          <a:p>
            <a:pPr>
              <a:buNone/>
            </a:pPr>
            <a:r>
              <a:rPr lang="ru-RU" b="1" dirty="0" smtClean="0"/>
              <a:t>Доводим до вашего сведения, что  в период с 30.03 до 30.04 проход на территорию школьного двора закрыт.</a:t>
            </a:r>
          </a:p>
          <a:p>
            <a:pPr>
              <a:buNone/>
            </a:pPr>
            <a:r>
              <a:rPr lang="ru-RU" b="1" dirty="0" smtClean="0"/>
              <a:t>                                          Администрация МБОУ СОШ №20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Уважаемые зрители!</a:t>
            </a:r>
          </a:p>
          <a:p>
            <a:pPr>
              <a:buNone/>
            </a:pPr>
            <a:r>
              <a:rPr lang="ru-RU" b="1" dirty="0" smtClean="0"/>
              <a:t>Просим  не оставлять после себя мусор на креслах и в проходах. На выходе из кинозала есть специальные корзины.  Благодарим за понимание.</a:t>
            </a:r>
          </a:p>
          <a:p>
            <a:pPr>
              <a:buNone/>
            </a:pPr>
            <a:r>
              <a:rPr lang="ru-RU" b="1" dirty="0" smtClean="0"/>
              <a:t>                                             Администрация кинотеатра «Сокол»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96</TotalTime>
  <Words>124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Courier New</vt:lpstr>
      <vt:lpstr>Wingdings</vt:lpstr>
      <vt:lpstr>Wingdings 3</vt:lpstr>
      <vt:lpstr>Ион (конференц-зал)</vt:lpstr>
      <vt:lpstr> Официально-деловой стиль речи.</vt:lpstr>
      <vt:lpstr>Официально-деловой стиль </vt:lpstr>
      <vt:lpstr>Эта сфера охватывает такие направления как:</vt:lpstr>
      <vt:lpstr>Презентация PowerPoint</vt:lpstr>
      <vt:lpstr>Примерами документов этой разновидности официально-делового стиля могут служить приводимые ниже отрывки:</vt:lpstr>
      <vt:lpstr>Презентация PowerPoint</vt:lpstr>
      <vt:lpstr>Презентация PowerPoint</vt:lpstr>
      <vt:lpstr>Объявление</vt:lpstr>
      <vt:lpstr>Примеры объявлений в официально-деловом стиле </vt:lpstr>
      <vt:lpstr>Домашнее задание.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265</cp:revision>
  <dcterms:created xsi:type="dcterms:W3CDTF">2014-09-12T02:13:59Z</dcterms:created>
  <dcterms:modified xsi:type="dcterms:W3CDTF">2020-04-13T11:25:32Z</dcterms:modified>
</cp:coreProperties>
</file>