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notesMasterIdLst>
    <p:notesMasterId r:id="rId15"/>
  </p:notesMasterIdLst>
  <p:handoutMasterIdLst>
    <p:handoutMasterId r:id="rId16"/>
  </p:handoutMasterIdLst>
  <p:sldIdLst>
    <p:sldId id="270" r:id="rId2"/>
    <p:sldId id="257" r:id="rId3"/>
    <p:sldId id="256" r:id="rId4"/>
    <p:sldId id="258" r:id="rId5"/>
    <p:sldId id="259" r:id="rId6"/>
    <p:sldId id="265" r:id="rId7"/>
    <p:sldId id="266" r:id="rId8"/>
    <p:sldId id="262" r:id="rId9"/>
    <p:sldId id="267" r:id="rId10"/>
    <p:sldId id="263" r:id="rId11"/>
    <p:sldId id="264" r:id="rId12"/>
    <p:sldId id="269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gor" initials="I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55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B0BD8A-59AC-4072-A4EE-785DDF248372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C5271B-5BF9-4F92-80AA-3DAD4B8864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902582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63BFAF-BEC2-41FF-90A3-F18BF4A7FB4F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50F06D-6725-4C07-A062-7925AB20AB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5276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Первобытные  люди удаляли </a:t>
            </a:r>
            <a:r>
              <a:rPr lang="ru-RU" baseline="0" dirty="0" smtClean="0"/>
              <a:t> с кожи жир , высушивали кожу и натягивали ее  и писали га такой бумаге.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0F06D-6725-4C07-A062-7925AB20AB7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сетке происходит сушка волокна, вода вытекает через ячейки, и бумажные частички начинают между собой соединятся,</a:t>
            </a:r>
            <a:r>
              <a:rPr lang="ru-RU" baseline="0" dirty="0" smtClean="0"/>
              <a:t> образовывая бумажное полотно, которое можно уже  пропустить через валики.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0F06D-6725-4C07-A062-7925AB20AB76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45357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Уже бумажная</a:t>
            </a:r>
            <a:r>
              <a:rPr lang="ru-RU" baseline="0" dirty="0" smtClean="0"/>
              <a:t> масса проходит через целый ряд валиков, которые одни выжимают воду, другие высушивают ее паром. Третьи полируют и наконец, ровная белая лента выходит из машины и наматывается в белый рулон. Готовые рулоны уже направляют по месту назначения.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0F06D-6725-4C07-A062-7925AB20AB76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26290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Вот так выглядит </a:t>
            </a:r>
            <a:r>
              <a:rPr lang="ru-RU" baseline="0" dirty="0" smtClean="0"/>
              <a:t> </a:t>
            </a:r>
            <a:r>
              <a:rPr lang="ru-RU" baseline="0" dirty="0" err="1" smtClean="0"/>
              <a:t>бумагодельная</a:t>
            </a:r>
            <a:r>
              <a:rPr lang="ru-RU" baseline="0" dirty="0" smtClean="0"/>
              <a:t> машина. Всем процессом управляет человек.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0F06D-6725-4C07-A062-7925AB20AB76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26671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реке Нил растет растение-тростник.</a:t>
            </a:r>
            <a:r>
              <a:rPr lang="ru-RU" baseline="0" dirty="0" smtClean="0"/>
              <a:t> Тростник  делят  на тонкие волокна, высушивают , получается папирус, на котором можно писать.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0F06D-6725-4C07-A062-7925AB20AB76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35780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чем только люди </a:t>
            </a:r>
            <a:r>
              <a:rPr lang="ru-RU" baseline="0" dirty="0" smtClean="0"/>
              <a:t> не писали, и на глиняных  дощечках в Древней Греции, и в Древней Руси  на  бересте- коре березы.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0F06D-6725-4C07-A062-7925AB20AB76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157337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Для</a:t>
            </a:r>
            <a:r>
              <a:rPr lang="ru-RU" baseline="0" dirty="0" smtClean="0"/>
              <a:t> производства бумаги требуется много воды, поэтому заводы строят недалеко от водоемов.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0F06D-6725-4C07-A062-7925AB20AB76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72926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Бумагу делают и из</a:t>
            </a:r>
            <a:r>
              <a:rPr lang="ru-RU" baseline="0" dirty="0" smtClean="0"/>
              <a:t> старых газет  и из деревьев : </a:t>
            </a:r>
            <a:r>
              <a:rPr lang="ru-RU" baseline="0" dirty="0" err="1" smtClean="0"/>
              <a:t>ель,тополь</a:t>
            </a:r>
            <a:r>
              <a:rPr lang="ru-RU" baseline="0" dirty="0" smtClean="0"/>
              <a:t>, березы, каштан.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0F06D-6725-4C07-A062-7925AB20AB76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20630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</a:t>
            </a:r>
            <a:r>
              <a:rPr lang="ru-RU" baseline="0" dirty="0" smtClean="0"/>
              <a:t> фабрике машины сдирают с дерева кору, измельчают ее в щепки.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0F06D-6725-4C07-A062-7925AB20AB76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654887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Щепа  смачивается водой в большом чане и отправляется на варку.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0F06D-6725-4C07-A062-7925AB20AB76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109378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чан,</a:t>
            </a:r>
            <a:r>
              <a:rPr lang="ru-RU" baseline="0" dirty="0" smtClean="0"/>
              <a:t> где варится сырье, добавляют клей, отбеливатель, краску.  Под воздействием химикатов  темное сырье превращается в белое, называется сырье-бумажная масса.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0F06D-6725-4C07-A062-7925AB20AB76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859917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Бумажная</a:t>
            </a:r>
            <a:r>
              <a:rPr lang="ru-RU" baseline="0" dirty="0" smtClean="0"/>
              <a:t> масса попадает на сетку </a:t>
            </a:r>
            <a:r>
              <a:rPr lang="ru-RU" baseline="0" dirty="0" err="1" smtClean="0"/>
              <a:t>бумагодельной</a:t>
            </a:r>
            <a:r>
              <a:rPr lang="ru-RU" baseline="0" dirty="0" smtClean="0"/>
              <a:t> машины. Сетка постоянно движется. Перенося кашицу всегда вперед.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0F06D-6725-4C07-A062-7925AB20AB76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05795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49" y="5349903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2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73EC7-C4A2-44F4-BC98-6CD6A56CAC09}" type="datetimeFigureOut">
              <a:rPr lang="ru-RU" smtClean="0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1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95249-1F87-4F5E-9D0C-97E1E84C35F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50BA8-D3CA-4849-AE3C-F97C5C939657}" type="datetimeFigureOut">
              <a:rPr lang="ru-RU" smtClean="0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D2F6A-8461-4180-A144-7058656D973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7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7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730F5-A9C4-4513-A5A8-7D0C4F4631FD}" type="datetimeFigureOut">
              <a:rPr lang="ru-RU" smtClean="0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71C75-E37B-4E60-81AA-2DF32DDF08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21446-FDD9-4052-BC2C-0974C4708F73}" type="datetimeFigureOut">
              <a:rPr lang="ru-RU" smtClean="0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1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1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73941-AF42-46CA-9BF4-A22096C708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49" y="3444903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6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68A4C-48F0-435A-B8F2-8089F7CFCC2F}" type="datetimeFigureOut">
              <a:rPr lang="ru-RU" smtClean="0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5E6DA-11D5-4B31-A12A-F280704252B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8301A-4145-48C0-B15E-F88B72201B1E}" type="datetimeFigureOut">
              <a:rPr lang="ru-RU" smtClean="0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C56C0-99B4-4C49-8F62-EB109D463D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6019801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1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5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6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5" y="1316038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1" y="1316038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CD539-5EAC-4A0D-8B78-B67940D7A1C1}" type="datetimeFigureOut">
              <a:rPr lang="ru-RU" smtClean="0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0E56D0-790D-4ECC-86EF-B4B387216D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04CBC-4103-42A6-B6D5-01FFA4E23F06}" type="datetimeFigureOut">
              <a:rPr lang="ru-RU" smtClean="0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C9B45-44D1-4D45-BEF8-CFCBAC3026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CEE45-D776-4725-89DC-723D752767C1}" type="datetimeFigureOut">
              <a:rPr lang="ru-RU" smtClean="0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54C4F-7121-4176-9340-5F124F4F91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49" y="5849118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1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1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1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02BBD-4305-4674-91C4-1BC60F15A7A9}" type="datetimeFigureOut">
              <a:rPr lang="ru-RU" smtClean="0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085AD-E758-4616-93CE-1998BEEF5E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9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9276C-A805-4D28-8187-1085EBF3A79E}" type="datetimeFigureOut">
              <a:rPr lang="ru-RU" smtClean="0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BF7A1-0AED-4370-B174-B716162663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1050899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1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1297A7-FF44-4506-A345-4E5B548766C8}" type="datetimeFigureOut">
              <a:rPr lang="ru-RU" smtClean="0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1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8693D0-A101-4422-89AB-24D1CE32AF8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49" y="1050899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49" y="1057987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7a5fd_f8b29142_X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9" y="285729"/>
            <a:ext cx="2286016" cy="3071834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 rot="1212279" flipV="1">
            <a:off x="1610292" y="3679958"/>
            <a:ext cx="4107627" cy="431212"/>
          </a:xfrm>
          <a:prstGeom prst="rightArrow">
            <a:avLst>
              <a:gd name="adj1" fmla="val 92941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619589ga2upyu3st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772009">
            <a:off x="5463183" y="3929065"/>
            <a:ext cx="2928959" cy="25137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95577">
            <a:off x="3071771" y="1285860"/>
            <a:ext cx="6072231" cy="1071570"/>
          </a:xfrm>
          <a:prstGeom prst="rect">
            <a:avLst/>
          </a:prstGeom>
          <a:noFill/>
        </p:spPr>
        <p:txBody>
          <a:bodyPr wrap="square" rtlCol="0">
            <a:prstTxWarp prst="textPlain">
              <a:avLst>
                <a:gd name="adj" fmla="val 48254"/>
              </a:avLst>
            </a:prstTxWarp>
            <a:spAutoFit/>
            <a:scene3d>
              <a:camera prst="isometricOffAxis1Righ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ОТ  ДЕРЕВА   ДО   КНИГИ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3108" y="357166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МБДОУ «Детский сад № 33»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85786" y="5500702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Лапшина Е.Н.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773"/>
    </mc:Choice>
    <mc:Fallback>
      <p:transition spd="slow" advTm="677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СЕТКА БУМАГОДЕЛЬНОЙ МАШИНЫ</a:t>
            </a:r>
            <a:endParaRPr lang="ru-RU" b="1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7411" name="Содержимое 4" descr="0_3efd4_84ca1984_XL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314" y="1571626"/>
            <a:ext cx="4281487" cy="4714875"/>
          </a:xfrm>
        </p:spPr>
      </p:pic>
      <p:pic>
        <p:nvPicPr>
          <p:cNvPr id="17412" name="Содержимое 5" descr="0_3efdd_e7d7108b_XL.jpg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512790"/>
            <a:ext cx="4343400" cy="2899220"/>
          </a:xfr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181"/>
    </mc:Choice>
    <mc:Fallback>
      <p:transition spd="slow" advTm="518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СУШКА И СГЛАЖИВАНИЕ БУМАЖНОГО      ПОЛОТНА</a:t>
            </a:r>
            <a:endParaRPr lang="ru-RU" b="1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8435" name="Содержимое 4" descr="0_3efd8_20037409_XL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2576750"/>
            <a:ext cx="4191000" cy="2771299"/>
          </a:xfrm>
        </p:spPr>
      </p:pic>
      <p:pic>
        <p:nvPicPr>
          <p:cNvPr id="18436" name="Содержимое 5" descr="0_3efdb_38fcb810_XL.jpg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523648"/>
            <a:ext cx="4343400" cy="2877503"/>
          </a:xfr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176"/>
    </mc:Choice>
    <mc:Fallback>
      <p:transition spd="slow" advTm="7176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0_3efdb_38fcb810_XL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2574131"/>
            <a:ext cx="4191000" cy="2776538"/>
          </a:xfrm>
        </p:spPr>
      </p:pic>
      <p:pic>
        <p:nvPicPr>
          <p:cNvPr id="10" name="Содержимое 9" descr="0_3efd5_acd312e7_XL.jpg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515505"/>
            <a:ext cx="4343400" cy="2893790"/>
          </a:xfrm>
        </p:spPr>
      </p:pic>
      <p:sp>
        <p:nvSpPr>
          <p:cNvPr id="11" name="Прямоугольник 10"/>
          <p:cNvSpPr/>
          <p:nvPr/>
        </p:nvSpPr>
        <p:spPr>
          <a:xfrm>
            <a:off x="285722" y="428604"/>
            <a:ext cx="8715436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Наматывание   бумаги 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473"/>
    </mc:Choice>
    <mc:Fallback>
      <p:transition spd="slow" advTm="5473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285728"/>
            <a:ext cx="7929219" cy="1285884"/>
          </a:xfrm>
        </p:spPr>
        <p:txBody>
          <a:bodyPr>
            <a:noAutofit/>
          </a:bodyPr>
          <a:lstStyle/>
          <a:p>
            <a:r>
              <a:rPr lang="ru-RU" sz="4800" dirty="0" smtClean="0"/>
              <a:t>  </a:t>
            </a:r>
            <a:endParaRPr lang="ru-RU" sz="4800" dirty="0"/>
          </a:p>
        </p:txBody>
      </p:sp>
      <p:pic>
        <p:nvPicPr>
          <p:cNvPr id="5" name="Содержимое 4" descr="5578_001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86" y="1600200"/>
            <a:ext cx="4009431" cy="4724400"/>
          </a:xfrm>
        </p:spPr>
      </p:pic>
      <p:pic>
        <p:nvPicPr>
          <p:cNvPr id="6" name="Содержимое 5" descr="anwen_papier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914900" y="2057400"/>
            <a:ext cx="3810000" cy="3810000"/>
          </a:xfrm>
        </p:spPr>
      </p:pic>
      <p:sp>
        <p:nvSpPr>
          <p:cNvPr id="9" name="Прямоугольник 8"/>
          <p:cNvSpPr/>
          <p:nvPr/>
        </p:nvSpPr>
        <p:spPr>
          <a:xfrm>
            <a:off x="399287" y="285728"/>
            <a:ext cx="8345427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умагодельная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машина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818"/>
    </mc:Choice>
    <mc:Fallback>
      <p:transition spd="slow" advTm="8818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                 </a:t>
            </a:r>
            <a:r>
              <a:rPr lang="ru-RU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ПЕРГАМЕНТ</a:t>
            </a:r>
            <a:endParaRPr lang="ru-RU" b="1" cap="none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1267" name="Содержимое 4" descr="c17_1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2495550"/>
            <a:ext cx="4191000" cy="2933700"/>
          </a:xfrm>
        </p:spPr>
      </p:pic>
      <p:pic>
        <p:nvPicPr>
          <p:cNvPr id="11268" name="Содержимое 5" descr="0_6d0c9_8540d1b9_XL.png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8696" y="1600200"/>
            <a:ext cx="3262408" cy="4724400"/>
          </a:xfr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029"/>
    </mc:Choice>
    <mc:Fallback>
      <p:transition spd="slow" advTm="4029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cap="none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                </a:t>
            </a:r>
            <a:r>
              <a:rPr lang="ru-RU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   ПАПИРУС</a:t>
            </a:r>
            <a:endParaRPr lang="ru-RU" b="1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10243" name="Содержимое 4" descr="0_5c459_86bf0a61_XL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1643063"/>
            <a:ext cx="4038600" cy="4000500"/>
          </a:xfrm>
        </p:spPr>
      </p:pic>
      <p:pic>
        <p:nvPicPr>
          <p:cNvPr id="10244" name="Содержимое 5" descr="cyperus_papyrus (1).jpg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53000" y="1741489"/>
            <a:ext cx="3235325" cy="3902075"/>
          </a:xfr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994"/>
    </mc:Choice>
    <mc:Fallback>
      <p:transition spd="slow" advTm="3994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686800" cy="84124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    </a:t>
            </a:r>
            <a:r>
              <a:rPr lang="ru-RU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  БЕРЕСТА  И</a:t>
            </a:r>
            <a:r>
              <a:rPr lang="ru-RU" dirty="0" smtClean="0"/>
              <a:t>  </a:t>
            </a:r>
            <a:r>
              <a:rPr lang="ru-RU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ДОЩЕЧКИ</a:t>
            </a:r>
            <a:endParaRPr lang="ru-RU" dirty="0"/>
          </a:p>
        </p:txBody>
      </p:sp>
      <p:pic>
        <p:nvPicPr>
          <p:cNvPr id="12291" name="Содержимое 4" descr="7e11b9bdab34f332769ce0d8b08431d1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57188" y="1643064"/>
            <a:ext cx="4191000" cy="4322762"/>
          </a:xfrm>
        </p:spPr>
      </p:pic>
      <p:pic>
        <p:nvPicPr>
          <p:cNvPr id="12292" name="Содержимое 5" descr="000259-000579S.jpg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544008"/>
            <a:ext cx="4343400" cy="2836783"/>
          </a:xfr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009"/>
    </mc:Choice>
    <mc:Fallback>
      <p:transition spd="slow" advTm="5009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ЦЕЛЛЮЛОЗНО-БУМАЖНЫЙ КОМБИНАТ</a:t>
            </a:r>
            <a:endParaRPr lang="ru-RU" b="1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3315" name="Содержимое 7" descr="ill2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71476" y="1428751"/>
            <a:ext cx="8558213" cy="4714875"/>
          </a:xfr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003"/>
    </mc:Choice>
    <mc:Fallback>
      <p:transition spd="slow" advTm="3003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686800" cy="8412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81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2566797"/>
            <a:ext cx="4191000" cy="2791206"/>
          </a:xfrm>
        </p:spPr>
      </p:pic>
      <p:pic>
        <p:nvPicPr>
          <p:cNvPr id="8" name="Содержимое 7" descr="0_3ad96_9ca23267_XXL.png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053679"/>
            <a:ext cx="4343400" cy="3817441"/>
          </a:xfrm>
        </p:spPr>
      </p:pic>
      <p:sp>
        <p:nvSpPr>
          <p:cNvPr id="10" name="Прямоугольник 9"/>
          <p:cNvSpPr/>
          <p:nvPr/>
        </p:nvSpPr>
        <p:spPr>
          <a:xfrm>
            <a:off x="357157" y="357167"/>
            <a:ext cx="8501123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ИЗ ЧЕГО ДЕЛАЮТ БУМАГУ</a:t>
            </a:r>
            <a:endParaRPr lang="ru-RU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010"/>
    </mc:Choice>
    <mc:Fallback>
      <p:transition spd="slow" advTm="401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1144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image003(2)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00035" y="1857365"/>
            <a:ext cx="3571900" cy="4000528"/>
          </a:xfrm>
        </p:spPr>
      </p:pic>
      <p:pic>
        <p:nvPicPr>
          <p:cNvPr id="6" name="Содержимое 5" descr="rusf_mediumimg13.01d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586414" y="2728912"/>
            <a:ext cx="2466975" cy="2466975"/>
          </a:xfrm>
        </p:spPr>
      </p:pic>
      <p:sp>
        <p:nvSpPr>
          <p:cNvPr id="9" name="Прямоугольник 8"/>
          <p:cNvSpPr/>
          <p:nvPr/>
        </p:nvSpPr>
        <p:spPr>
          <a:xfrm>
            <a:off x="285720" y="428604"/>
            <a:ext cx="8572560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48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</a:t>
            </a:r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одготовка древесины </a:t>
            </a:r>
            <a:endParaRPr lang="ru-RU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008"/>
    </mc:Choice>
    <mc:Fallback>
      <p:transition spd="slow" advTm="6008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            </a:t>
            </a:r>
            <a:r>
              <a:rPr lang="ru-RU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ВАРКА   СЫРЬЯ</a:t>
            </a:r>
            <a:endParaRPr lang="ru-RU" b="1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6386" name="Содержимое 5" descr="0_3efd2_5bb3e862_XL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5923" y="1554163"/>
            <a:ext cx="6844555" cy="4525962"/>
          </a:xfr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084"/>
    </mc:Choice>
    <mc:Fallback>
      <p:transition spd="slow" advTm="4084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334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04800" y="2516505"/>
            <a:ext cx="4191000" cy="2891790"/>
          </a:xfrm>
        </p:spPr>
      </p:pic>
      <p:pic>
        <p:nvPicPr>
          <p:cNvPr id="6" name="Содержимое 5" descr="no31_01 (1).gif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719638" y="2466975"/>
            <a:ext cx="4200525" cy="2990850"/>
          </a:xfrm>
        </p:spPr>
      </p:pic>
      <p:sp>
        <p:nvSpPr>
          <p:cNvPr id="8" name="Прямоугольник 7"/>
          <p:cNvSpPr/>
          <p:nvPr/>
        </p:nvSpPr>
        <p:spPr>
          <a:xfrm>
            <a:off x="285721" y="500043"/>
            <a:ext cx="8643999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От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беливание     материала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417"/>
    </mc:Choice>
    <mc:Fallback>
      <p:transition spd="slow" advTm="6417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ПАПИРУС</Template>
  <TotalTime>224</TotalTime>
  <Words>308</Words>
  <Application>Microsoft Office PowerPoint</Application>
  <PresentationFormat>Экран (4:3)</PresentationFormat>
  <Paragraphs>40</Paragraphs>
  <Slides>13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Слайд 1</vt:lpstr>
      <vt:lpstr>                     ПЕРГАМЕНТ</vt:lpstr>
      <vt:lpstr>                     ПАПИРУС</vt:lpstr>
      <vt:lpstr>            БЕРЕСТА  И  ДОЩЕЧКИ</vt:lpstr>
      <vt:lpstr>ЦЕЛЛЮЛОЗНО-БУМАЖНЫЙ КОМБИНАТ</vt:lpstr>
      <vt:lpstr>Слайд 6</vt:lpstr>
      <vt:lpstr>Слайд 7</vt:lpstr>
      <vt:lpstr>             ВАРКА   СЫРЬЯ</vt:lpstr>
      <vt:lpstr>Слайд 9</vt:lpstr>
      <vt:lpstr>СЕТКА БУМАГОДЕЛЬНОЙ МАШИНЫ</vt:lpstr>
      <vt:lpstr>СУШКА И СГЛАЖИВАНИЕ БУМАЖНОГО      ПОЛОТНА</vt:lpstr>
      <vt:lpstr>Слайд 12</vt:lpstr>
      <vt:lpstr>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ПАПИРУС</dc:title>
  <dc:creator>Игоррь</dc:creator>
  <cp:lastModifiedBy>ПК</cp:lastModifiedBy>
  <cp:revision>28</cp:revision>
  <dcterms:created xsi:type="dcterms:W3CDTF">2012-10-28T13:10:48Z</dcterms:created>
  <dcterms:modified xsi:type="dcterms:W3CDTF">2020-03-25T05:45:53Z</dcterms:modified>
</cp:coreProperties>
</file>