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1"/>
          <a:stretch/>
        </p:blipFill>
        <p:spPr>
          <a:xfrm>
            <a:off x="360" y="0"/>
            <a:ext cx="9143640" cy="684252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720000" y="1296000"/>
            <a:ext cx="7768800" cy="2804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  </a:t>
            </a:r>
            <a:endParaRPr b="0" lang="ru-RU" sz="4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4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Пасха </a:t>
            </a:r>
            <a:endParaRPr b="0" lang="ru-RU" sz="4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история праздника для детей (пасхальные традиции и символы)</a:t>
            </a:r>
            <a:endParaRPr b="0" lang="ru-RU" sz="4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 </a:t>
            </a:r>
            <a:endParaRPr b="0" lang="ru-RU" sz="4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843640" y="5445360"/>
            <a:ext cx="6117120" cy="1185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42520"/>
          </a:xfrm>
          <a:prstGeom prst="rect">
            <a:avLst/>
          </a:prstGeom>
          <a:ln>
            <a:noFill/>
          </a:ln>
        </p:spPr>
      </p:pic>
      <p:sp>
        <p:nvSpPr>
          <p:cNvPr id="80" name="CustomShape 1"/>
          <p:cNvSpPr/>
          <p:nvPr/>
        </p:nvSpPr>
        <p:spPr>
          <a:xfrm>
            <a:off x="338760" y="504000"/>
            <a:ext cx="8226000" cy="5540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23000"/>
          </a:bodyPr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                                                </a:t>
            </a: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Пасха</a:t>
            </a:r>
            <a:endParaRPr b="0" lang="ru-RU" sz="4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Пасха может стать очень ярким и интересным праздником для детей. Ведь детишки всегда с удовольствием помогают маме украшать белой глазурью и цветным сахаром пасхальные куличи, окрашивать яйца в разные цвета или лепить на них нарядные наклейки.</a:t>
            </a:r>
            <a:endParaRPr b="0" lang="ru-RU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С детьми можно подготовить к Пасхе открытки для родственников, раскрасить вручную яйца и оформить к празднику дом. Но ребенку нужно обязательно рассказать о Пасхе, о ее традициях и истории, о Великом Посте понятными для малыша словами.</a:t>
            </a:r>
            <a:endParaRPr b="0" lang="ru-RU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Пасха для детей – это, прежде всего, знакомство с историей, которую они, возможно, еще не до конца понимают и воспринимают. В наших силах рассказать детям эту историю настолько красочно и доступно, чтобы они прониклись атмосферой святого праздника.</a:t>
            </a:r>
            <a:endParaRPr b="0" lang="ru-RU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А знаешь почему? Потому что в этот день случилось самое великое чудо на земле, которое дало людям надежду на вечную жизнь.</a:t>
            </a:r>
            <a:endParaRPr b="0" lang="ru-RU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endParaRPr b="0" lang="ru-RU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- Дело в том, что когда-то давно на земле жил Иисус Христос – сын Бога. И пришёл Иисус Христос на землю, помочь людям и спасти их от смерти, чтобы их души не попали в ад.</a:t>
            </a: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4252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338760" y="504000"/>
            <a:ext cx="8226000" cy="5540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49000"/>
          </a:bodyPr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                                        </a:t>
            </a:r>
            <a:r>
              <a:rPr b="1" lang="ru-RU" sz="5400" spc="-1" strike="noStrike">
                <a:solidFill>
                  <a:srgbClr val="000000"/>
                </a:solidFill>
                <a:latin typeface="Gabriola"/>
                <a:ea typeface="DejaVu Sans"/>
              </a:rPr>
              <a:t>Пасха</a:t>
            </a:r>
            <a:endParaRPr b="0" lang="ru-RU" sz="5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endParaRPr b="0" lang="ru-RU" sz="54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414"/>
              </a:spcBef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Цели и задачи:</a:t>
            </a:r>
            <a:endParaRPr b="0" lang="ru-RU" sz="32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414"/>
              </a:spcBef>
            </a:pPr>
            <a:endParaRPr b="0" lang="ru-RU" sz="32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414"/>
              </a:spcBef>
            </a:pPr>
            <a:r>
              <a:rPr b="1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познакомить детей с красивым русским обрядом;</a:t>
            </a:r>
            <a:endParaRPr b="0" lang="ru-RU" sz="32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414"/>
              </a:spcBef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заинтересовать воспитанников традициями русского народа;</a:t>
            </a:r>
            <a:endParaRPr b="0" lang="ru-RU" sz="32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414"/>
              </a:spcBef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обогатить духовный мир детей;</a:t>
            </a:r>
            <a:endParaRPr b="0" lang="ru-RU" sz="32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414"/>
              </a:spcBef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воспитать чувство гордости за свой народ, чувство патриотизма;</a:t>
            </a:r>
            <a:endParaRPr b="0" lang="ru-RU" sz="32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414"/>
              </a:spcBef>
            </a:pPr>
            <a:r>
              <a:rPr b="1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организовать совместную деятельность;</a:t>
            </a:r>
            <a:endParaRPr b="0" lang="ru-RU" sz="32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414"/>
              </a:spcBef>
            </a:pPr>
            <a:r>
              <a:rPr b="1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позволить детям выплеснуть творческую энергию;</a:t>
            </a:r>
            <a:endParaRPr b="0" lang="ru-RU" sz="32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414"/>
              </a:spcBef>
            </a:pPr>
            <a:r>
              <a:rPr b="1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привлечь родителей для укрепления семейных связей</a:t>
            </a: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" descr=""/>
          <p:cNvPicPr/>
          <p:nvPr/>
        </p:nvPicPr>
        <p:blipFill>
          <a:blip r:embed="rId1"/>
          <a:stretch/>
        </p:blipFill>
        <p:spPr>
          <a:xfrm>
            <a:off x="360" y="0"/>
            <a:ext cx="9143640" cy="6842520"/>
          </a:xfrm>
          <a:prstGeom prst="rect">
            <a:avLst/>
          </a:prstGeom>
          <a:ln>
            <a:noFill/>
          </a:ln>
        </p:spPr>
      </p:pic>
      <p:sp>
        <p:nvSpPr>
          <p:cNvPr id="84" name="CustomShape 1"/>
          <p:cNvSpPr/>
          <p:nvPr/>
        </p:nvSpPr>
        <p:spPr>
          <a:xfrm>
            <a:off x="457200" y="274680"/>
            <a:ext cx="8226000" cy="1139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Пасха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85" name="CustomShape 2"/>
          <p:cNvSpPr/>
          <p:nvPr/>
        </p:nvSpPr>
        <p:spPr>
          <a:xfrm>
            <a:off x="457200" y="1600200"/>
            <a:ext cx="8226000" cy="4522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56000"/>
          </a:bodyPr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                                   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Светлое Христово воскресенье </a:t>
            </a: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После 49 дней поста и лишений наступает Пасха. Служба в храме идёт ночью, а в детском саду лучше отмечать праздник в любой день пасхальной недели.</a:t>
            </a: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480" algn="ctr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Вполне подойдут для подарков:</a:t>
            </a:r>
            <a:endParaRPr b="0" lang="ru-RU" sz="3200" spc="-1" strike="noStrike">
              <a:latin typeface="Arial"/>
            </a:endParaRPr>
          </a:p>
          <a:p>
            <a:pPr marL="343080" indent="-339480" algn="ctr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480" algn="ctr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искусственные украшенные яйца;</a:t>
            </a:r>
            <a:endParaRPr b="0" lang="ru-RU" sz="3200" spc="-1" strike="noStrike">
              <a:latin typeface="Arial"/>
            </a:endParaRPr>
          </a:p>
          <a:p>
            <a:pPr marL="343080" indent="-339480" algn="ctr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Цыплята;  утята;</a:t>
            </a:r>
            <a:endParaRPr b="0" lang="ru-RU" sz="3200" spc="-1" strike="noStrike">
              <a:latin typeface="Arial"/>
            </a:endParaRPr>
          </a:p>
          <a:p>
            <a:pPr marL="343080" indent="-339480" algn="ctr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Зайчики;  корзинки;</a:t>
            </a:r>
            <a:endParaRPr b="0" lang="ru-RU" sz="3200" spc="-1" strike="noStrike">
              <a:latin typeface="Arial"/>
            </a:endParaRPr>
          </a:p>
          <a:p>
            <a:pPr marL="343080" indent="-339480" algn="ctr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Цветочки;  веночки;  свечи.</a:t>
            </a:r>
            <a:endParaRPr b="0" lang="ru-RU" sz="3200" spc="-1" strike="noStrike">
              <a:latin typeface="Arial"/>
            </a:endParaRPr>
          </a:p>
          <a:p>
            <a:pPr marL="343080" indent="-339480" algn="ctr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Выполнять их можно в любой технике из любого материала. Главное, чтобы получились они нарядными, светлыми, яркими.</a:t>
            </a: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8000"/>
          </a:xfrm>
          <a:prstGeom prst="rect">
            <a:avLst/>
          </a:prstGeom>
          <a:ln>
            <a:noFill/>
          </a:ln>
        </p:spPr>
      </p:pic>
      <p:sp>
        <p:nvSpPr>
          <p:cNvPr id="87" name="CustomShape 1"/>
          <p:cNvSpPr/>
          <p:nvPr/>
        </p:nvSpPr>
        <p:spPr>
          <a:xfrm>
            <a:off x="457200" y="216000"/>
            <a:ext cx="8226000" cy="6552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55000"/>
          </a:bodyPr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                          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Что рассказать детям интересного о Пасхе?</a:t>
            </a: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Есть основные моменты подготовки к празднику, которые детей и радуют, и удивляют. К примеру, традиция окрашивания яиц или выпечки пасхального кулича, творожной пасхи. Или откуда берётся благодатный огонь. Об этом нужно рассказывать просто и понятно.</a:t>
            </a: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                                       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Почему на Пасху красят яйца? </a:t>
            </a: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Существует такая версия. Женщины пришли к пещере, где было оставлено тело умершего Христа и нашли её пустой. Одна женщина побежала сообщить эту весть императору Тиберию. К императору без подарка не ходили, поэтому женщина схватила яйцо. Она вбежала, подала императору яйцо и воскликнула: «Христос воскрес!» Тиберий усмехнулся и возразил: «Скорее яйцо покраснеет, чем мёртвый воскреснет». В ту же секунду яйцо стало красным и император изумился: «Воистину воскрес!» Отсюда — традиция красить яйца в красный цвет и праздничное приветствие.</a:t>
            </a: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" descr=""/>
          <p:cNvPicPr/>
          <p:nvPr/>
        </p:nvPicPr>
        <p:blipFill>
          <a:blip r:embed="rId1"/>
          <a:stretch/>
        </p:blipFill>
        <p:spPr>
          <a:xfrm>
            <a:off x="360" y="0"/>
            <a:ext cx="9143640" cy="6858000"/>
          </a:xfrm>
          <a:prstGeom prst="rect">
            <a:avLst/>
          </a:prstGeom>
          <a:ln>
            <a:noFill/>
          </a:ln>
        </p:spPr>
      </p:pic>
      <p:sp>
        <p:nvSpPr>
          <p:cNvPr id="89" name="CustomShape 1"/>
          <p:cNvSpPr/>
          <p:nvPr/>
        </p:nvSpPr>
        <p:spPr>
          <a:xfrm>
            <a:off x="457200" y="274680"/>
            <a:ext cx="8226000" cy="1139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Пасха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90" name="CustomShape 2"/>
          <p:cNvSpPr/>
          <p:nvPr/>
        </p:nvSpPr>
        <p:spPr>
          <a:xfrm>
            <a:off x="457200" y="1600200"/>
            <a:ext cx="8226000" cy="4522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     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Подведение итогов:</a:t>
            </a: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Расскажите понравилось ли Вашему ребенку покраска яиц?</a:t>
            </a: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Какое понравилось больше всего?</a:t>
            </a: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Так же будем дать от Вас фотографии в течении недели!</a:t>
            </a: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8000"/>
          </a:xfrm>
          <a:prstGeom prst="rect">
            <a:avLst/>
          </a:prstGeom>
          <a:ln>
            <a:noFill/>
          </a:ln>
        </p:spPr>
      </p:pic>
      <p:sp>
        <p:nvSpPr>
          <p:cNvPr id="92" name="CustomShape 1"/>
          <p:cNvSpPr/>
          <p:nvPr/>
        </p:nvSpPr>
        <p:spPr>
          <a:xfrm>
            <a:off x="457200" y="2016000"/>
            <a:ext cx="8226000" cy="2572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                      </a:t>
            </a: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                   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Спасибо за внимание</a:t>
            </a: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          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Берегите себя и своих близких</a:t>
            </a:r>
            <a:endParaRPr b="0" lang="ru-RU" sz="3200" spc="-1" strike="noStrike">
              <a:latin typeface="Arial"/>
            </a:endParaRPr>
          </a:p>
          <a:p>
            <a:pPr marL="343080" indent="-33948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732</TotalTime>
  <Application>Neat_Office/6.2.8.2$Windows_x86 LibreOffice_project/</Application>
  <Words>1033</Words>
  <Paragraphs>135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2019-08-01T12:04:09Z</dcterms:created>
  <dc:creator>Я</dc:creator>
  <dc:description/>
  <dc:language>ru-RU</dc:language>
  <cp:lastModifiedBy/>
  <dcterms:modified xsi:type="dcterms:W3CDTF">2020-04-13T17:56:49Z</dcterms:modified>
  <cp:revision>83</cp:revision>
  <dc:subject/>
  <dc:title>Слайд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XPowerLiteLastOptimized">
    <vt:lpwstr>3050249</vt:lpwstr>
  </property>
  <property fmtid="{D5CDD505-2E9C-101B-9397-08002B2CF9AE}" pid="8" name="NXPowerLiteSettings">
    <vt:lpwstr>C7000400038000</vt:lpwstr>
  </property>
  <property fmtid="{D5CDD505-2E9C-101B-9397-08002B2CF9AE}" pid="9" name="NXPowerLiteVersion">
    <vt:lpwstr>S9.0.1</vt:lpwstr>
  </property>
  <property fmtid="{D5CDD505-2E9C-101B-9397-08002B2CF9AE}" pid="10" name="Notes">
    <vt:i4>0</vt:i4>
  </property>
  <property fmtid="{D5CDD505-2E9C-101B-9397-08002B2CF9AE}" pid="11" name="PresentationFormat">
    <vt:lpwstr>Экран (4:3)</vt:lpwstr>
  </property>
  <property fmtid="{D5CDD505-2E9C-101B-9397-08002B2CF9AE}" pid="12" name="ScaleCrop">
    <vt:bool>0</vt:bool>
  </property>
  <property fmtid="{D5CDD505-2E9C-101B-9397-08002B2CF9AE}" pid="13" name="ShareDoc">
    <vt:bool>0</vt:bool>
  </property>
  <property fmtid="{D5CDD505-2E9C-101B-9397-08002B2CF9AE}" pid="14" name="Slides">
    <vt:i4>12</vt:i4>
  </property>
</Properties>
</file>